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8" r:id="rId11"/>
    <p:sldId id="269" r:id="rId12"/>
    <p:sldId id="276" r:id="rId13"/>
  </p:sldIdLst>
  <p:sldSz cx="12192000" cy="6858000"/>
  <p:notesSz cx="6858000" cy="12192000"/>
  <p:embeddedFontLst>
    <p:embeddedFont>
      <p:font typeface="微软雅黑" panose="020B0503020204020204" pitchFamily="34" charset="-122"/>
      <p:regular r:id="rId15"/>
      <p:bold r:id="rId16"/>
    </p:embeddedFont>
    <p:embeddedFont>
      <p:font typeface="MiSans" panose="020B0604020202020204" charset="-122"/>
      <p:regular r:id="rId17"/>
    </p:embeddedFont>
    <p:embeddedFont>
      <p:font typeface="Noto Sans SC" panose="020B0604020202020204" charset="-128"/>
      <p:regular r:id="rId18"/>
    </p:embeddedFont>
  </p:embeddedFontLst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7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jahat Ali Khan-55431" userId="b301a8169ee9a69f" providerId="LiveId" clId="{AF4D41BE-7154-493B-926A-DCF28584EF05}"/>
    <pc:docChg chg="undo custSel delSld modSld">
      <pc:chgData name="Wajahat Ali Khan-55431" userId="b301a8169ee9a69f" providerId="LiveId" clId="{AF4D41BE-7154-493B-926A-DCF28584EF05}" dt="2025-11-29T19:15:57.650" v="138"/>
      <pc:docMkLst>
        <pc:docMk/>
      </pc:docMkLst>
      <pc:sldChg chg="delSp modSp mod modAnim">
        <pc:chgData name="Wajahat Ali Khan-55431" userId="b301a8169ee9a69f" providerId="LiveId" clId="{AF4D41BE-7154-493B-926A-DCF28584EF05}" dt="2025-11-29T18:57:15.981" v="63"/>
        <pc:sldMkLst>
          <pc:docMk/>
          <pc:sldMk cId="0" sldId="256"/>
        </pc:sldMkLst>
        <pc:spChg chg="mod">
          <ac:chgData name="Wajahat Ali Khan-55431" userId="b301a8169ee9a69f" providerId="LiveId" clId="{AF4D41BE-7154-493B-926A-DCF28584EF05}" dt="2025-11-29T18:54:27.921" v="30" actId="20577"/>
          <ac:spMkLst>
            <pc:docMk/>
            <pc:sldMk cId="0" sldId="256"/>
            <ac:spMk id="3" creationId="{00000000-0000-0000-0000-000000000000}"/>
          </ac:spMkLst>
        </pc:spChg>
        <pc:spChg chg="del">
          <ac:chgData name="Wajahat Ali Khan-55431" userId="b301a8169ee9a69f" providerId="LiveId" clId="{AF4D41BE-7154-493B-926A-DCF28584EF05}" dt="2025-11-29T18:53:36.719" v="1" actId="478"/>
          <ac:spMkLst>
            <pc:docMk/>
            <pc:sldMk cId="0" sldId="256"/>
            <ac:spMk id="4" creationId="{00000000-0000-0000-0000-000000000000}"/>
          </ac:spMkLst>
        </pc:spChg>
        <pc:spChg chg="del mod">
          <ac:chgData name="Wajahat Ali Khan-55431" userId="b301a8169ee9a69f" providerId="LiveId" clId="{AF4D41BE-7154-493B-926A-DCF28584EF05}" dt="2025-11-29T18:53:43.857" v="3" actId="478"/>
          <ac:spMkLst>
            <pc:docMk/>
            <pc:sldMk cId="0" sldId="256"/>
            <ac:spMk id="6" creationId="{00000000-0000-0000-0000-000000000000}"/>
          </ac:spMkLst>
        </pc:spChg>
        <pc:spChg chg="del">
          <ac:chgData name="Wajahat Ali Khan-55431" userId="b301a8169ee9a69f" providerId="LiveId" clId="{AF4D41BE-7154-493B-926A-DCF28584EF05}" dt="2025-11-29T18:53:48.935" v="5" actId="478"/>
          <ac:spMkLst>
            <pc:docMk/>
            <pc:sldMk cId="0" sldId="256"/>
            <ac:spMk id="7" creationId="{00000000-0000-0000-0000-000000000000}"/>
          </ac:spMkLst>
        </pc:spChg>
        <pc:spChg chg="del mod">
          <ac:chgData name="Wajahat Ali Khan-55431" userId="b301a8169ee9a69f" providerId="LiveId" clId="{AF4D41BE-7154-493B-926A-DCF28584EF05}" dt="2025-11-29T18:53:54.018" v="6" actId="478"/>
          <ac:spMkLst>
            <pc:docMk/>
            <pc:sldMk cId="0" sldId="256"/>
            <ac:spMk id="9" creationId="{00000000-0000-0000-0000-000000000000}"/>
          </ac:spMkLst>
        </pc:spChg>
      </pc:sldChg>
      <pc:sldChg chg="modAnim">
        <pc:chgData name="Wajahat Ali Khan-55431" userId="b301a8169ee9a69f" providerId="LiveId" clId="{AF4D41BE-7154-493B-926A-DCF28584EF05}" dt="2025-11-29T18:58:31.294" v="68"/>
        <pc:sldMkLst>
          <pc:docMk/>
          <pc:sldMk cId="0" sldId="257"/>
        </pc:sldMkLst>
      </pc:sldChg>
      <pc:sldChg chg="modSp mod modAnim">
        <pc:chgData name="Wajahat Ali Khan-55431" userId="b301a8169ee9a69f" providerId="LiveId" clId="{AF4D41BE-7154-493B-926A-DCF28584EF05}" dt="2025-11-29T19:00:08.799" v="77"/>
        <pc:sldMkLst>
          <pc:docMk/>
          <pc:sldMk cId="0" sldId="259"/>
        </pc:sldMkLst>
        <pc:spChg chg="mod">
          <ac:chgData name="Wajahat Ali Khan-55431" userId="b301a8169ee9a69f" providerId="LiveId" clId="{AF4D41BE-7154-493B-926A-DCF28584EF05}" dt="2025-11-29T18:55:03.945" v="42" actId="20577"/>
          <ac:spMkLst>
            <pc:docMk/>
            <pc:sldMk cId="0" sldId="259"/>
            <ac:spMk id="3" creationId="{00000000-0000-0000-0000-000000000000}"/>
          </ac:spMkLst>
        </pc:spChg>
        <pc:spChg chg="mod">
          <ac:chgData name="Wajahat Ali Khan-55431" userId="b301a8169ee9a69f" providerId="LiveId" clId="{AF4D41BE-7154-493B-926A-DCF28584EF05}" dt="2025-11-29T18:55:43.820" v="54" actId="20577"/>
          <ac:spMkLst>
            <pc:docMk/>
            <pc:sldMk cId="0" sldId="259"/>
            <ac:spMk id="19" creationId="{00000000-0000-0000-0000-000000000000}"/>
          </ac:spMkLst>
        </pc:spChg>
        <pc:picChg chg="mod">
          <ac:chgData name="Wajahat Ali Khan-55431" userId="b301a8169ee9a69f" providerId="LiveId" clId="{AF4D41BE-7154-493B-926A-DCF28584EF05}" dt="2025-11-29T18:59:12.221" v="72" actId="1076"/>
          <ac:picMkLst>
            <pc:docMk/>
            <pc:sldMk cId="0" sldId="259"/>
            <ac:picMk id="2" creationId="{00000000-0000-0000-0000-000000000000}"/>
          </ac:picMkLst>
        </pc:picChg>
      </pc:sldChg>
      <pc:sldChg chg="modSp mod modAnim">
        <pc:chgData name="Wajahat Ali Khan-55431" userId="b301a8169ee9a69f" providerId="LiveId" clId="{AF4D41BE-7154-493B-926A-DCF28584EF05}" dt="2025-11-29T19:07:49.332" v="91"/>
        <pc:sldMkLst>
          <pc:docMk/>
          <pc:sldMk cId="0" sldId="260"/>
        </pc:sldMkLst>
        <pc:spChg chg="mod">
          <ac:chgData name="Wajahat Ali Khan-55431" userId="b301a8169ee9a69f" providerId="LiveId" clId="{AF4D41BE-7154-493B-926A-DCF28584EF05}" dt="2025-11-29T18:56:54.787" v="60" actId="1076"/>
          <ac:spMkLst>
            <pc:docMk/>
            <pc:sldMk cId="0" sldId="260"/>
            <ac:spMk id="3" creationId="{00000000-0000-0000-0000-000000000000}"/>
          </ac:spMkLst>
        </pc:spChg>
        <pc:spChg chg="mod">
          <ac:chgData name="Wajahat Ali Khan-55431" userId="b301a8169ee9a69f" providerId="LiveId" clId="{AF4D41BE-7154-493B-926A-DCF28584EF05}" dt="2025-11-29T18:56:15.113" v="57" actId="1076"/>
          <ac:spMkLst>
            <pc:docMk/>
            <pc:sldMk cId="0" sldId="260"/>
            <ac:spMk id="23" creationId="{00000000-0000-0000-0000-000000000000}"/>
          </ac:spMkLst>
        </pc:spChg>
        <pc:picChg chg="mod">
          <ac:chgData name="Wajahat Ali Khan-55431" userId="b301a8169ee9a69f" providerId="LiveId" clId="{AF4D41BE-7154-493B-926A-DCF28584EF05}" dt="2025-11-29T18:56:45.208" v="59" actId="1076"/>
          <ac:picMkLst>
            <pc:docMk/>
            <pc:sldMk cId="0" sldId="260"/>
            <ac:picMk id="2" creationId="{00000000-0000-0000-0000-000000000000}"/>
          </ac:picMkLst>
        </pc:picChg>
      </pc:sldChg>
      <pc:sldChg chg="modAnim">
        <pc:chgData name="Wajahat Ali Khan-55431" userId="b301a8169ee9a69f" providerId="LiveId" clId="{AF4D41BE-7154-493B-926A-DCF28584EF05}" dt="2025-11-29T19:09:10.514" v="95"/>
        <pc:sldMkLst>
          <pc:docMk/>
          <pc:sldMk cId="0" sldId="262"/>
        </pc:sldMkLst>
      </pc:sldChg>
      <pc:sldChg chg="modAnim">
        <pc:chgData name="Wajahat Ali Khan-55431" userId="b301a8169ee9a69f" providerId="LiveId" clId="{AF4D41BE-7154-493B-926A-DCF28584EF05}" dt="2025-11-29T19:10:10.129" v="100"/>
        <pc:sldMkLst>
          <pc:docMk/>
          <pc:sldMk cId="0" sldId="263"/>
        </pc:sldMkLst>
      </pc:sldChg>
      <pc:sldChg chg="del">
        <pc:chgData name="Wajahat Ali Khan-55431" userId="b301a8169ee9a69f" providerId="LiveId" clId="{AF4D41BE-7154-493B-926A-DCF28584EF05}" dt="2025-11-29T19:11:28.027" v="101" actId="2696"/>
        <pc:sldMkLst>
          <pc:docMk/>
          <pc:sldMk cId="0" sldId="264"/>
        </pc:sldMkLst>
      </pc:sldChg>
      <pc:sldChg chg="del">
        <pc:chgData name="Wajahat Ali Khan-55431" userId="b301a8169ee9a69f" providerId="LiveId" clId="{AF4D41BE-7154-493B-926A-DCF28584EF05}" dt="2025-11-29T19:11:32.456" v="102" actId="2696"/>
        <pc:sldMkLst>
          <pc:docMk/>
          <pc:sldMk cId="0" sldId="265"/>
        </pc:sldMkLst>
      </pc:sldChg>
      <pc:sldChg chg="del">
        <pc:chgData name="Wajahat Ali Khan-55431" userId="b301a8169ee9a69f" providerId="LiveId" clId="{AF4D41BE-7154-493B-926A-DCF28584EF05}" dt="2025-11-29T19:11:38.203" v="103" actId="2696"/>
        <pc:sldMkLst>
          <pc:docMk/>
          <pc:sldMk cId="0" sldId="266"/>
        </pc:sldMkLst>
      </pc:sldChg>
      <pc:sldChg chg="modSp mod">
        <pc:chgData name="Wajahat Ali Khan-55431" userId="b301a8169ee9a69f" providerId="LiveId" clId="{AF4D41BE-7154-493B-926A-DCF28584EF05}" dt="2025-11-29T19:12:26.868" v="126" actId="20577"/>
        <pc:sldMkLst>
          <pc:docMk/>
          <pc:sldMk cId="0" sldId="267"/>
        </pc:sldMkLst>
        <pc:spChg chg="mod">
          <ac:chgData name="Wajahat Ali Khan-55431" userId="b301a8169ee9a69f" providerId="LiveId" clId="{AF4D41BE-7154-493B-926A-DCF28584EF05}" dt="2025-11-29T19:12:26.868" v="126" actId="20577"/>
          <ac:spMkLst>
            <pc:docMk/>
            <pc:sldMk cId="0" sldId="267"/>
            <ac:spMk id="7" creationId="{00000000-0000-0000-0000-000000000000}"/>
          </ac:spMkLst>
        </pc:spChg>
        <pc:spChg chg="mod">
          <ac:chgData name="Wajahat Ali Khan-55431" userId="b301a8169ee9a69f" providerId="LiveId" clId="{AF4D41BE-7154-493B-926A-DCF28584EF05}" dt="2025-11-29T19:11:54.181" v="110" actId="20577"/>
          <ac:spMkLst>
            <pc:docMk/>
            <pc:sldMk cId="0" sldId="267"/>
            <ac:spMk id="9" creationId="{00000000-0000-0000-0000-000000000000}"/>
          </ac:spMkLst>
        </pc:spChg>
      </pc:sldChg>
      <pc:sldChg chg="modSp mod">
        <pc:chgData name="Wajahat Ali Khan-55431" userId="b301a8169ee9a69f" providerId="LiveId" clId="{AF4D41BE-7154-493B-926A-DCF28584EF05}" dt="2025-11-29T19:12:34.787" v="128" actId="20577"/>
        <pc:sldMkLst>
          <pc:docMk/>
          <pc:sldMk cId="0" sldId="268"/>
        </pc:sldMkLst>
        <pc:spChg chg="mod">
          <ac:chgData name="Wajahat Ali Khan-55431" userId="b301a8169ee9a69f" providerId="LiveId" clId="{AF4D41BE-7154-493B-926A-DCF28584EF05}" dt="2025-11-29T19:12:34.787" v="128" actId="20577"/>
          <ac:spMkLst>
            <pc:docMk/>
            <pc:sldMk cId="0" sldId="268"/>
            <ac:spMk id="4" creationId="{00000000-0000-0000-0000-000000000000}"/>
          </ac:spMkLst>
        </pc:spChg>
        <pc:picChg chg="mod">
          <ac:chgData name="Wajahat Ali Khan-55431" userId="b301a8169ee9a69f" providerId="LiveId" clId="{AF4D41BE-7154-493B-926A-DCF28584EF05}" dt="2025-11-29T19:12:21.574" v="119" actId="1076"/>
          <ac:picMkLst>
            <pc:docMk/>
            <pc:sldMk cId="0" sldId="268"/>
            <ac:picMk id="5" creationId="{00000000-0000-0000-0000-000000000000}"/>
          </ac:picMkLst>
        </pc:picChg>
      </pc:sldChg>
      <pc:sldChg chg="del">
        <pc:chgData name="Wajahat Ali Khan-55431" userId="b301a8169ee9a69f" providerId="LiveId" clId="{AF4D41BE-7154-493B-926A-DCF28584EF05}" dt="2025-11-29T19:12:57.006" v="129" actId="2696"/>
        <pc:sldMkLst>
          <pc:docMk/>
          <pc:sldMk cId="0" sldId="270"/>
        </pc:sldMkLst>
      </pc:sldChg>
      <pc:sldChg chg="del">
        <pc:chgData name="Wajahat Ali Khan-55431" userId="b301a8169ee9a69f" providerId="LiveId" clId="{AF4D41BE-7154-493B-926A-DCF28584EF05}" dt="2025-11-29T19:13:01.258" v="130" actId="2696"/>
        <pc:sldMkLst>
          <pc:docMk/>
          <pc:sldMk cId="0" sldId="271"/>
        </pc:sldMkLst>
      </pc:sldChg>
      <pc:sldChg chg="del">
        <pc:chgData name="Wajahat Ali Khan-55431" userId="b301a8169ee9a69f" providerId="LiveId" clId="{AF4D41BE-7154-493B-926A-DCF28584EF05}" dt="2025-11-29T19:13:36.183" v="131" actId="2696"/>
        <pc:sldMkLst>
          <pc:docMk/>
          <pc:sldMk cId="0" sldId="272"/>
        </pc:sldMkLst>
      </pc:sldChg>
      <pc:sldChg chg="del">
        <pc:chgData name="Wajahat Ali Khan-55431" userId="b301a8169ee9a69f" providerId="LiveId" clId="{AF4D41BE-7154-493B-926A-DCF28584EF05}" dt="2025-11-29T19:14:30.217" v="135" actId="2696"/>
        <pc:sldMkLst>
          <pc:docMk/>
          <pc:sldMk cId="0" sldId="273"/>
        </pc:sldMkLst>
      </pc:sldChg>
      <pc:sldChg chg="del">
        <pc:chgData name="Wajahat Ali Khan-55431" userId="b301a8169ee9a69f" providerId="LiveId" clId="{AF4D41BE-7154-493B-926A-DCF28584EF05}" dt="2025-11-29T19:14:26.126" v="134" actId="2696"/>
        <pc:sldMkLst>
          <pc:docMk/>
          <pc:sldMk cId="0" sldId="274"/>
        </pc:sldMkLst>
      </pc:sldChg>
      <pc:sldChg chg="del">
        <pc:chgData name="Wajahat Ali Khan-55431" userId="b301a8169ee9a69f" providerId="LiveId" clId="{AF4D41BE-7154-493B-926A-DCF28584EF05}" dt="2025-11-29T19:14:21.369" v="133" actId="2696"/>
        <pc:sldMkLst>
          <pc:docMk/>
          <pc:sldMk cId="0" sldId="275"/>
        </pc:sldMkLst>
      </pc:sldChg>
      <pc:sldChg chg="modAnim">
        <pc:chgData name="Wajahat Ali Khan-55431" userId="b301a8169ee9a69f" providerId="LiveId" clId="{AF4D41BE-7154-493B-926A-DCF28584EF05}" dt="2025-11-29T19:15:57.650" v="138"/>
        <pc:sldMkLst>
          <pc:docMk/>
          <pc:sldMk cId="0" sldId="276"/>
        </pc:sldMkLst>
      </pc:sldChg>
      <pc:sldChg chg="del">
        <pc:chgData name="Wajahat Ali Khan-55431" userId="b301a8169ee9a69f" providerId="LiveId" clId="{AF4D41BE-7154-493B-926A-DCF28584EF05}" dt="2025-11-29T19:14:17.190" v="132" actId="2696"/>
        <pc:sldMkLst>
          <pc:docMk/>
          <pc:sldMk cId="0" sldId="277"/>
        </pc:sldMkLst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6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b0.jpg"/>
          <p:cNvPicPr>
            <a:picLocks noChangeAspect="1"/>
          </p:cNvPicPr>
          <p:nvPr/>
        </p:nvPicPr>
        <p:blipFill>
          <a:blip r:embed="rId3"/>
          <a:srcRect l="2846" t="2254" r="3013" b="8961"/>
          <a:stretch/>
        </p:blipFill>
        <p:spPr>
          <a:xfrm rot="21600000">
            <a:off x="-21590" y="0"/>
            <a:ext cx="12213590" cy="68707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140585" y="1882140"/>
            <a:ext cx="7750810" cy="21236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Regex2FA Minimized 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529965" y="4424045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185535" y="4424045"/>
            <a:ext cx="217932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93745" y="472817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  <a:ln/>
        </p:spPr>
      </p:sp>
      <p:sp>
        <p:nvSpPr>
          <p:cNvPr id="11" name="Text 8"/>
          <p:cNvSpPr/>
          <p:nvPr/>
        </p:nvSpPr>
        <p:spPr>
          <a:xfrm>
            <a:off x="893745" y="4728174"/>
            <a:ext cx="1141923" cy="72329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0230150" y="156968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  <a:ln/>
        </p:spPr>
      </p:sp>
      <p:sp>
        <p:nvSpPr>
          <p:cNvPr id="13" name="Text 10"/>
          <p:cNvSpPr/>
          <p:nvPr/>
        </p:nvSpPr>
        <p:spPr>
          <a:xfrm>
            <a:off x="10230150" y="1569684"/>
            <a:ext cx="1141923" cy="72329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4" name="Image 1" descr="https://kimi-img.moonshot.cn/pub/slides/slides_tmpl/image/25-08-27-20:05:31-d2nf92p8bjvh7rlj0b5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6835" y="4125595"/>
            <a:ext cx="6468110" cy="298450"/>
          </a:xfrm>
          <a:prstGeom prst="rect">
            <a:avLst/>
          </a:prstGeom>
        </p:spPr>
      </p:pic>
      <p:pic>
        <p:nvPicPr>
          <p:cNvPr id="15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25000"/>
          </a:blip>
          <a:srcRect t="22162"/>
          <a:stretch/>
        </p:blipFill>
        <p:spPr>
          <a:xfrm>
            <a:off x="777875" y="2787650"/>
            <a:ext cx="2311400" cy="180022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Results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5696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9271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String Acceptance Test Suite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739900"/>
            <a:ext cx="11684000" cy="3683000"/>
          </a:xfrm>
          <a:custGeom>
            <a:avLst/>
            <a:gdLst/>
            <a:ahLst/>
            <a:cxnLst/>
            <a:rect l="l" t="t" r="r" b="b"/>
            <a:pathLst>
              <a:path w="11684000" h="3683000">
                <a:moveTo>
                  <a:pt x="101614" y="0"/>
                </a:moveTo>
                <a:lnTo>
                  <a:pt x="11582386" y="0"/>
                </a:lnTo>
                <a:cubicBezTo>
                  <a:pt x="11638506" y="0"/>
                  <a:pt x="11684000" y="45494"/>
                  <a:pt x="11684000" y="101614"/>
                </a:cubicBezTo>
                <a:lnTo>
                  <a:pt x="11684000" y="3581386"/>
                </a:lnTo>
                <a:cubicBezTo>
                  <a:pt x="11684000" y="3637506"/>
                  <a:pt x="11638506" y="3683000"/>
                  <a:pt x="11582386" y="3683000"/>
                </a:cubicBezTo>
                <a:lnTo>
                  <a:pt x="101614" y="3683000"/>
                </a:lnTo>
                <a:cubicBezTo>
                  <a:pt x="45494" y="3683000"/>
                  <a:pt x="0" y="3637506"/>
                  <a:pt x="0" y="3581386"/>
                </a:cubicBezTo>
                <a:lnTo>
                  <a:pt x="0" y="101614"/>
                </a:lnTo>
                <a:cubicBezTo>
                  <a:pt x="0" y="45532"/>
                  <a:pt x="45532" y="0"/>
                  <a:pt x="101614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graphicFrame>
        <p:nvGraphicFramePr>
          <p:cNvPr id="15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1943100"/>
          <a:ext cx="11277600" cy="3276602"/>
        </p:xfrm>
        <a:graphic>
          <a:graphicData uri="http://schemas.openxmlformats.org/drawingml/2006/table">
            <a:tbl>
              <a:tblPr/>
              <a:tblGrid>
                <a:gridCol w="3568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98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98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8086">
                <a:tc>
                  <a:txBody>
                    <a:bodyPr/>
                    <a:lstStyle/>
                    <a:p>
                      <a:pPr algn="ctr"/>
                      <a:r>
                        <a:rPr lang="en-US" sz="1800" b="1" u="none" dirty="0">
                          <a:solidFill>
                            <a:srgbClr val="0040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Test String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3A7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u="none" dirty="0">
                          <a:solidFill>
                            <a:srgbClr val="0040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Expected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3A7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u="none" dirty="0">
                          <a:solidFill>
                            <a:srgbClr val="0040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Actual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3A7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u="none" dirty="0">
                          <a:solidFill>
                            <a:srgbClr val="0040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Status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3A7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086"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aba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3A7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Accepted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3A7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Accepted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3A7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3A7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8086"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bb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Accepted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Accepted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8086"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Accepted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Accepted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8086"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ca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Accepted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Accepted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086"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Rejected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Rejected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8086"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ab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Rejected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Rejected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Text 2"/>
          <p:cNvSpPr/>
          <p:nvPr/>
        </p:nvSpPr>
        <p:spPr>
          <a:xfrm>
            <a:off x="203200" y="5626100"/>
            <a:ext cx="1178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All tests confirm the pipeline correctly encodes the regex language.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85601" y="1828800"/>
            <a:ext cx="34163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70849" y="2641600"/>
            <a:ext cx="6654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We appreciate your attention and welcome any questions.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403600"/>
            <a:ext cx="3619500" cy="1625600"/>
          </a:xfrm>
          <a:custGeom>
            <a:avLst/>
            <a:gdLst/>
            <a:ahLst/>
            <a:cxnLst/>
            <a:rect l="l" t="t" r="r" b="b"/>
            <a:pathLst>
              <a:path w="3619500" h="1625600">
                <a:moveTo>
                  <a:pt x="101600" y="0"/>
                </a:moveTo>
                <a:lnTo>
                  <a:pt x="3517900" y="0"/>
                </a:lnTo>
                <a:cubicBezTo>
                  <a:pt x="3573975" y="0"/>
                  <a:pt x="3619500" y="45525"/>
                  <a:pt x="3619500" y="101600"/>
                </a:cubicBezTo>
                <a:lnTo>
                  <a:pt x="3619500" y="1524000"/>
                </a:lnTo>
                <a:cubicBezTo>
                  <a:pt x="3619500" y="1580075"/>
                  <a:pt x="3573975" y="1625600"/>
                  <a:pt x="35179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8D0F5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1865842" y="36068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200025" y="221456"/>
                </a:moveTo>
                <a:cubicBezTo>
                  <a:pt x="140884" y="221456"/>
                  <a:pt x="92869" y="173441"/>
                  <a:pt x="92869" y="114300"/>
                </a:cubicBezTo>
                <a:cubicBezTo>
                  <a:pt x="92869" y="55159"/>
                  <a:pt x="140884" y="7144"/>
                  <a:pt x="200025" y="7144"/>
                </a:cubicBezTo>
                <a:cubicBezTo>
                  <a:pt x="259166" y="7144"/>
                  <a:pt x="307181" y="55159"/>
                  <a:pt x="307181" y="114300"/>
                </a:cubicBezTo>
                <a:cubicBezTo>
                  <a:pt x="307181" y="173441"/>
                  <a:pt x="259166" y="221456"/>
                  <a:pt x="200025" y="221456"/>
                </a:cubicBezTo>
                <a:close/>
                <a:moveTo>
                  <a:pt x="172789" y="271463"/>
                </a:moveTo>
                <a:lnTo>
                  <a:pt x="227261" y="271463"/>
                </a:lnTo>
                <a:cubicBezTo>
                  <a:pt x="235922" y="271463"/>
                  <a:pt x="242888" y="278428"/>
                  <a:pt x="242888" y="287089"/>
                </a:cubicBezTo>
                <a:cubicBezTo>
                  <a:pt x="242888" y="290840"/>
                  <a:pt x="241548" y="294412"/>
                  <a:pt x="239137" y="297269"/>
                </a:cubicBezTo>
                <a:lnTo>
                  <a:pt x="214670" y="325844"/>
                </a:lnTo>
                <a:lnTo>
                  <a:pt x="242352" y="428625"/>
                </a:lnTo>
                <a:lnTo>
                  <a:pt x="242888" y="428625"/>
                </a:lnTo>
                <a:lnTo>
                  <a:pt x="273784" y="304949"/>
                </a:lnTo>
                <a:cubicBezTo>
                  <a:pt x="275749" y="297180"/>
                  <a:pt x="283696" y="292447"/>
                  <a:pt x="291197" y="295305"/>
                </a:cubicBezTo>
                <a:cubicBezTo>
                  <a:pt x="346472" y="316379"/>
                  <a:pt x="385763" y="369957"/>
                  <a:pt x="385763" y="432643"/>
                </a:cubicBezTo>
                <a:cubicBezTo>
                  <a:pt x="385763" y="446127"/>
                  <a:pt x="374779" y="457111"/>
                  <a:pt x="361295" y="457111"/>
                </a:cubicBezTo>
                <a:lnTo>
                  <a:pt x="38755" y="457200"/>
                </a:lnTo>
                <a:cubicBezTo>
                  <a:pt x="25271" y="457200"/>
                  <a:pt x="14288" y="446216"/>
                  <a:pt x="14288" y="432733"/>
                </a:cubicBezTo>
                <a:cubicBezTo>
                  <a:pt x="14288" y="370046"/>
                  <a:pt x="53578" y="316468"/>
                  <a:pt x="108853" y="295394"/>
                </a:cubicBezTo>
                <a:cubicBezTo>
                  <a:pt x="116354" y="292537"/>
                  <a:pt x="124301" y="297269"/>
                  <a:pt x="126266" y="305038"/>
                </a:cubicBezTo>
                <a:lnTo>
                  <a:pt x="157163" y="428714"/>
                </a:lnTo>
                <a:lnTo>
                  <a:pt x="157698" y="428714"/>
                </a:lnTo>
                <a:lnTo>
                  <a:pt x="185380" y="325934"/>
                </a:lnTo>
                <a:lnTo>
                  <a:pt x="160913" y="297359"/>
                </a:lnTo>
                <a:cubicBezTo>
                  <a:pt x="158502" y="294501"/>
                  <a:pt x="157163" y="290929"/>
                  <a:pt x="157163" y="287179"/>
                </a:cubicBezTo>
                <a:cubicBezTo>
                  <a:pt x="157163" y="278517"/>
                  <a:pt x="164128" y="271552"/>
                  <a:pt x="172789" y="271552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7" name="Text 4"/>
          <p:cNvSpPr/>
          <p:nvPr/>
        </p:nvSpPr>
        <p:spPr>
          <a:xfrm>
            <a:off x="846402" y="4216400"/>
            <a:ext cx="243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Dr. Musharraf Ahmed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008195" y="4572000"/>
            <a:ext cx="2120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 guidance and support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84133" y="3403600"/>
            <a:ext cx="3619500" cy="1625600"/>
          </a:xfrm>
          <a:custGeom>
            <a:avLst/>
            <a:gdLst/>
            <a:ahLst/>
            <a:cxnLst/>
            <a:rect l="l" t="t" r="r" b="b"/>
            <a:pathLst>
              <a:path w="3619500" h="1625600">
                <a:moveTo>
                  <a:pt x="101600" y="0"/>
                </a:moveTo>
                <a:lnTo>
                  <a:pt x="3517900" y="0"/>
                </a:lnTo>
                <a:cubicBezTo>
                  <a:pt x="3573975" y="0"/>
                  <a:pt x="3619500" y="45525"/>
                  <a:pt x="3619500" y="101600"/>
                </a:cubicBezTo>
                <a:lnTo>
                  <a:pt x="3619500" y="1524000"/>
                </a:lnTo>
                <a:cubicBezTo>
                  <a:pt x="3619500" y="1580075"/>
                  <a:pt x="3573975" y="1625600"/>
                  <a:pt x="35179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A7BD5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7"/>
          <p:cNvSpPr/>
          <p:nvPr/>
        </p:nvSpPr>
        <p:spPr>
          <a:xfrm>
            <a:off x="5867400" y="3606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55287" y="354866"/>
                </a:moveTo>
                <a:cubicBezTo>
                  <a:pt x="155287" y="356652"/>
                  <a:pt x="153233" y="358080"/>
                  <a:pt x="150644" y="358080"/>
                </a:cubicBezTo>
                <a:cubicBezTo>
                  <a:pt x="147697" y="358348"/>
                  <a:pt x="145643" y="356920"/>
                  <a:pt x="145643" y="354866"/>
                </a:cubicBezTo>
                <a:cubicBezTo>
                  <a:pt x="145643" y="353080"/>
                  <a:pt x="147697" y="351651"/>
                  <a:pt x="150287" y="351651"/>
                </a:cubicBezTo>
                <a:cubicBezTo>
                  <a:pt x="152966" y="351383"/>
                  <a:pt x="155287" y="352812"/>
                  <a:pt x="155287" y="354866"/>
                </a:cubicBezTo>
                <a:close/>
                <a:moveTo>
                  <a:pt x="127516" y="350847"/>
                </a:moveTo>
                <a:cubicBezTo>
                  <a:pt x="126891" y="352633"/>
                  <a:pt x="128677" y="354687"/>
                  <a:pt x="131356" y="355223"/>
                </a:cubicBezTo>
                <a:cubicBezTo>
                  <a:pt x="133677" y="356116"/>
                  <a:pt x="136356" y="355223"/>
                  <a:pt x="136892" y="353437"/>
                </a:cubicBezTo>
                <a:cubicBezTo>
                  <a:pt x="137428" y="351651"/>
                  <a:pt x="135731" y="349597"/>
                  <a:pt x="133052" y="348794"/>
                </a:cubicBezTo>
                <a:cubicBezTo>
                  <a:pt x="130731" y="348169"/>
                  <a:pt x="128141" y="349061"/>
                  <a:pt x="127516" y="350847"/>
                </a:cubicBezTo>
                <a:close/>
                <a:moveTo>
                  <a:pt x="166985" y="349329"/>
                </a:moveTo>
                <a:cubicBezTo>
                  <a:pt x="164396" y="349954"/>
                  <a:pt x="162610" y="351651"/>
                  <a:pt x="162877" y="353705"/>
                </a:cubicBezTo>
                <a:cubicBezTo>
                  <a:pt x="163145" y="355491"/>
                  <a:pt x="165467" y="356652"/>
                  <a:pt x="168146" y="356027"/>
                </a:cubicBezTo>
                <a:cubicBezTo>
                  <a:pt x="170736" y="355402"/>
                  <a:pt x="172522" y="353705"/>
                  <a:pt x="172254" y="351919"/>
                </a:cubicBezTo>
                <a:cubicBezTo>
                  <a:pt x="171986" y="350222"/>
                  <a:pt x="169575" y="349061"/>
                  <a:pt x="166985" y="349329"/>
                </a:cubicBezTo>
                <a:close/>
                <a:moveTo>
                  <a:pt x="225743" y="7144"/>
                </a:moveTo>
                <a:cubicBezTo>
                  <a:pt x="101888" y="7144"/>
                  <a:pt x="7144" y="101173"/>
                  <a:pt x="7144" y="225028"/>
                </a:cubicBezTo>
                <a:cubicBezTo>
                  <a:pt x="7144" y="324058"/>
                  <a:pt x="69473" y="408801"/>
                  <a:pt x="158502" y="438626"/>
                </a:cubicBezTo>
                <a:cubicBezTo>
                  <a:pt x="169932" y="440680"/>
                  <a:pt x="173950" y="433626"/>
                  <a:pt x="173950" y="427821"/>
                </a:cubicBezTo>
                <a:cubicBezTo>
                  <a:pt x="173950" y="422285"/>
                  <a:pt x="173682" y="391745"/>
                  <a:pt x="173682" y="372993"/>
                </a:cubicBezTo>
                <a:cubicBezTo>
                  <a:pt x="173682" y="372993"/>
                  <a:pt x="111175" y="386388"/>
                  <a:pt x="98048" y="346383"/>
                </a:cubicBezTo>
                <a:cubicBezTo>
                  <a:pt x="98048" y="346383"/>
                  <a:pt x="87868" y="320397"/>
                  <a:pt x="73223" y="313700"/>
                </a:cubicBezTo>
                <a:cubicBezTo>
                  <a:pt x="73223" y="313700"/>
                  <a:pt x="52774" y="299680"/>
                  <a:pt x="74652" y="299948"/>
                </a:cubicBezTo>
                <a:cubicBezTo>
                  <a:pt x="74652" y="299948"/>
                  <a:pt x="96887" y="301734"/>
                  <a:pt x="109121" y="322987"/>
                </a:cubicBezTo>
                <a:cubicBezTo>
                  <a:pt x="128677" y="357455"/>
                  <a:pt x="161449" y="347543"/>
                  <a:pt x="174218" y="341650"/>
                </a:cubicBezTo>
                <a:cubicBezTo>
                  <a:pt x="176272" y="327362"/>
                  <a:pt x="182076" y="317450"/>
                  <a:pt x="188506" y="311557"/>
                </a:cubicBezTo>
                <a:cubicBezTo>
                  <a:pt x="138589" y="306020"/>
                  <a:pt x="88225" y="298787"/>
                  <a:pt x="88225" y="212884"/>
                </a:cubicBezTo>
                <a:cubicBezTo>
                  <a:pt x="88225" y="188327"/>
                  <a:pt x="95012" y="176004"/>
                  <a:pt x="109299" y="160288"/>
                </a:cubicBezTo>
                <a:cubicBezTo>
                  <a:pt x="106978" y="154484"/>
                  <a:pt x="99387" y="130552"/>
                  <a:pt x="111621" y="99655"/>
                </a:cubicBezTo>
                <a:cubicBezTo>
                  <a:pt x="130284" y="93851"/>
                  <a:pt x="173236" y="123765"/>
                  <a:pt x="173236" y="123765"/>
                </a:cubicBezTo>
                <a:cubicBezTo>
                  <a:pt x="191095" y="118765"/>
                  <a:pt x="210294" y="116175"/>
                  <a:pt x="229314" y="116175"/>
                </a:cubicBezTo>
                <a:cubicBezTo>
                  <a:pt x="248335" y="116175"/>
                  <a:pt x="267533" y="118765"/>
                  <a:pt x="285393" y="123765"/>
                </a:cubicBezTo>
                <a:cubicBezTo>
                  <a:pt x="285393" y="123765"/>
                  <a:pt x="328345" y="93762"/>
                  <a:pt x="347008" y="99655"/>
                </a:cubicBezTo>
                <a:cubicBezTo>
                  <a:pt x="359241" y="130641"/>
                  <a:pt x="351651" y="154484"/>
                  <a:pt x="349329" y="160288"/>
                </a:cubicBezTo>
                <a:cubicBezTo>
                  <a:pt x="363617" y="176093"/>
                  <a:pt x="372368" y="188416"/>
                  <a:pt x="372368" y="212884"/>
                </a:cubicBezTo>
                <a:cubicBezTo>
                  <a:pt x="372368" y="299055"/>
                  <a:pt x="319772" y="305931"/>
                  <a:pt x="269855" y="311557"/>
                </a:cubicBezTo>
                <a:cubicBezTo>
                  <a:pt x="278070" y="318611"/>
                  <a:pt x="285036" y="332006"/>
                  <a:pt x="285036" y="352991"/>
                </a:cubicBezTo>
                <a:cubicBezTo>
                  <a:pt x="285036" y="383084"/>
                  <a:pt x="284768" y="420320"/>
                  <a:pt x="284768" y="427643"/>
                </a:cubicBezTo>
                <a:cubicBezTo>
                  <a:pt x="284768" y="433447"/>
                  <a:pt x="288875" y="440501"/>
                  <a:pt x="300216" y="438448"/>
                </a:cubicBezTo>
                <a:cubicBezTo>
                  <a:pt x="389513" y="408801"/>
                  <a:pt x="450056" y="324058"/>
                  <a:pt x="450056" y="225028"/>
                </a:cubicBezTo>
                <a:cubicBezTo>
                  <a:pt x="450056" y="101173"/>
                  <a:pt x="349597" y="7144"/>
                  <a:pt x="225743" y="7144"/>
                </a:cubicBezTo>
                <a:close/>
                <a:moveTo>
                  <a:pt x="93940" y="315129"/>
                </a:moveTo>
                <a:cubicBezTo>
                  <a:pt x="92779" y="316022"/>
                  <a:pt x="93047" y="318075"/>
                  <a:pt x="94565" y="319772"/>
                </a:cubicBezTo>
                <a:cubicBezTo>
                  <a:pt x="95994" y="321201"/>
                  <a:pt x="98048" y="321826"/>
                  <a:pt x="99209" y="320665"/>
                </a:cubicBezTo>
                <a:cubicBezTo>
                  <a:pt x="100370" y="319772"/>
                  <a:pt x="100102" y="317718"/>
                  <a:pt x="98584" y="316022"/>
                </a:cubicBezTo>
                <a:cubicBezTo>
                  <a:pt x="97155" y="314593"/>
                  <a:pt x="95101" y="313968"/>
                  <a:pt x="93940" y="315129"/>
                </a:cubicBezTo>
                <a:close/>
                <a:moveTo>
                  <a:pt x="84296" y="307896"/>
                </a:moveTo>
                <a:cubicBezTo>
                  <a:pt x="83671" y="309056"/>
                  <a:pt x="84564" y="310485"/>
                  <a:pt x="86350" y="311378"/>
                </a:cubicBezTo>
                <a:cubicBezTo>
                  <a:pt x="87779" y="312271"/>
                  <a:pt x="89565" y="312003"/>
                  <a:pt x="90190" y="310753"/>
                </a:cubicBezTo>
                <a:cubicBezTo>
                  <a:pt x="90815" y="309592"/>
                  <a:pt x="89922" y="308164"/>
                  <a:pt x="88136" y="307271"/>
                </a:cubicBezTo>
                <a:cubicBezTo>
                  <a:pt x="86350" y="306735"/>
                  <a:pt x="84921" y="307003"/>
                  <a:pt x="84296" y="307896"/>
                </a:cubicBezTo>
                <a:close/>
                <a:moveTo>
                  <a:pt x="113228" y="339685"/>
                </a:moveTo>
                <a:cubicBezTo>
                  <a:pt x="111800" y="340846"/>
                  <a:pt x="112335" y="343525"/>
                  <a:pt x="114389" y="345222"/>
                </a:cubicBezTo>
                <a:cubicBezTo>
                  <a:pt x="116443" y="347276"/>
                  <a:pt x="119033" y="347543"/>
                  <a:pt x="120194" y="346115"/>
                </a:cubicBezTo>
                <a:cubicBezTo>
                  <a:pt x="121354" y="344954"/>
                  <a:pt x="120819" y="342275"/>
                  <a:pt x="119033" y="340578"/>
                </a:cubicBezTo>
                <a:cubicBezTo>
                  <a:pt x="117068" y="338524"/>
                  <a:pt x="114389" y="338257"/>
                  <a:pt x="113228" y="339685"/>
                </a:cubicBezTo>
                <a:close/>
                <a:moveTo>
                  <a:pt x="103049" y="326559"/>
                </a:moveTo>
                <a:cubicBezTo>
                  <a:pt x="101620" y="327452"/>
                  <a:pt x="101620" y="329773"/>
                  <a:pt x="103049" y="331827"/>
                </a:cubicBezTo>
                <a:cubicBezTo>
                  <a:pt x="104477" y="333881"/>
                  <a:pt x="106888" y="334774"/>
                  <a:pt x="108049" y="333881"/>
                </a:cubicBezTo>
                <a:cubicBezTo>
                  <a:pt x="109478" y="332720"/>
                  <a:pt x="109478" y="330398"/>
                  <a:pt x="108049" y="328345"/>
                </a:cubicBezTo>
                <a:cubicBezTo>
                  <a:pt x="106799" y="326291"/>
                  <a:pt x="104477" y="325398"/>
                  <a:pt x="103049" y="32655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5219436" y="4216400"/>
            <a:ext cx="175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Code Available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018749" y="4572000"/>
            <a:ext cx="2159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 Python source &amp; tests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314267" y="3403600"/>
            <a:ext cx="3619500" cy="1625600"/>
          </a:xfrm>
          <a:custGeom>
            <a:avLst/>
            <a:gdLst/>
            <a:ahLst/>
            <a:cxnLst/>
            <a:rect l="l" t="t" r="r" b="b"/>
            <a:pathLst>
              <a:path w="3619500" h="1625600">
                <a:moveTo>
                  <a:pt x="101600" y="0"/>
                </a:moveTo>
                <a:lnTo>
                  <a:pt x="3517900" y="0"/>
                </a:lnTo>
                <a:cubicBezTo>
                  <a:pt x="3573975" y="0"/>
                  <a:pt x="3619500" y="45525"/>
                  <a:pt x="3619500" y="101600"/>
                </a:cubicBezTo>
                <a:lnTo>
                  <a:pt x="3619500" y="1524000"/>
                </a:lnTo>
                <a:cubicBezTo>
                  <a:pt x="3619500" y="1580075"/>
                  <a:pt x="3573975" y="1625600"/>
                  <a:pt x="35179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8D0F5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Shape 11"/>
          <p:cNvSpPr/>
          <p:nvPr/>
        </p:nvSpPr>
        <p:spPr>
          <a:xfrm>
            <a:off x="9868959" y="3606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42900" y="128588"/>
                </a:moveTo>
                <a:cubicBezTo>
                  <a:pt x="342900" y="215384"/>
                  <a:pt x="266105" y="285750"/>
                  <a:pt x="171450" y="285750"/>
                </a:cubicBezTo>
                <a:cubicBezTo>
                  <a:pt x="147608" y="285750"/>
                  <a:pt x="124926" y="281285"/>
                  <a:pt x="104299" y="273248"/>
                </a:cubicBezTo>
                <a:lnTo>
                  <a:pt x="31433" y="311825"/>
                </a:lnTo>
                <a:cubicBezTo>
                  <a:pt x="23128" y="316200"/>
                  <a:pt x="12948" y="314682"/>
                  <a:pt x="6251" y="308074"/>
                </a:cubicBezTo>
                <a:cubicBezTo>
                  <a:pt x="-446" y="301466"/>
                  <a:pt x="-1965" y="291197"/>
                  <a:pt x="2500" y="282893"/>
                </a:cubicBezTo>
                <a:lnTo>
                  <a:pt x="34290" y="222885"/>
                </a:lnTo>
                <a:cubicBezTo>
                  <a:pt x="12769" y="196632"/>
                  <a:pt x="0" y="163949"/>
                  <a:pt x="0" y="128588"/>
                </a:cubicBezTo>
                <a:cubicBezTo>
                  <a:pt x="0" y="41791"/>
                  <a:pt x="76795" y="-28575"/>
                  <a:pt x="171450" y="-28575"/>
                </a:cubicBezTo>
                <a:cubicBezTo>
                  <a:pt x="266105" y="-28575"/>
                  <a:pt x="342900" y="41791"/>
                  <a:pt x="342900" y="128588"/>
                </a:cubicBezTo>
                <a:close/>
                <a:moveTo>
                  <a:pt x="342900" y="457200"/>
                </a:moveTo>
                <a:cubicBezTo>
                  <a:pt x="258872" y="457200"/>
                  <a:pt x="188952" y="401747"/>
                  <a:pt x="174308" y="328613"/>
                </a:cubicBezTo>
                <a:cubicBezTo>
                  <a:pt x="281464" y="327273"/>
                  <a:pt x="374600" y="251014"/>
                  <a:pt x="384870" y="147608"/>
                </a:cubicBezTo>
                <a:cubicBezTo>
                  <a:pt x="459254" y="164753"/>
                  <a:pt x="514350" y="226457"/>
                  <a:pt x="514350" y="300038"/>
                </a:cubicBezTo>
                <a:cubicBezTo>
                  <a:pt x="514350" y="335399"/>
                  <a:pt x="501581" y="368082"/>
                  <a:pt x="480060" y="394335"/>
                </a:cubicBezTo>
                <a:lnTo>
                  <a:pt x="511850" y="454342"/>
                </a:lnTo>
                <a:cubicBezTo>
                  <a:pt x="516225" y="462647"/>
                  <a:pt x="514707" y="472827"/>
                  <a:pt x="508099" y="479524"/>
                </a:cubicBezTo>
                <a:cubicBezTo>
                  <a:pt x="501491" y="486221"/>
                  <a:pt x="491222" y="487740"/>
                  <a:pt x="482917" y="483275"/>
                </a:cubicBezTo>
                <a:lnTo>
                  <a:pt x="410051" y="444698"/>
                </a:lnTo>
                <a:cubicBezTo>
                  <a:pt x="389424" y="452735"/>
                  <a:pt x="366742" y="457200"/>
                  <a:pt x="342900" y="457200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5" name="Text 12"/>
          <p:cNvSpPr/>
          <p:nvPr/>
        </p:nvSpPr>
        <p:spPr>
          <a:xfrm>
            <a:off x="9440201" y="4216400"/>
            <a:ext cx="1371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Questions?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295871" y="4572000"/>
            <a:ext cx="166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 for discussion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12" grpId="0" animBg="1"/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9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5325" y="995045"/>
            <a:ext cx="3658870" cy="365887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V="1">
            <a:off x="6951345" y="1617345"/>
            <a:ext cx="6858635" cy="362331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977376" y="2055495"/>
            <a:ext cx="692341" cy="660400"/>
          </a:xfrm>
          <a:prstGeom prst="roundRect">
            <a:avLst>
              <a:gd name="adj" fmla="val 16667"/>
            </a:avLst>
          </a:prstGeom>
          <a:solidFill>
            <a:srgbClr val="015DBB"/>
          </a:solidFill>
          <a:ln/>
        </p:spPr>
      </p:sp>
      <p:sp>
        <p:nvSpPr>
          <p:cNvPr id="5" name="Text 1"/>
          <p:cNvSpPr/>
          <p:nvPr/>
        </p:nvSpPr>
        <p:spPr>
          <a:xfrm>
            <a:off x="977376" y="2055495"/>
            <a:ext cx="692341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1782458" y="2055495"/>
            <a:ext cx="5462239" cy="66040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782458" y="2055495"/>
            <a:ext cx="5462239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977376" y="2922905"/>
            <a:ext cx="692341" cy="660400"/>
          </a:xfrm>
          <a:prstGeom prst="roundRect">
            <a:avLst>
              <a:gd name="adj" fmla="val 16667"/>
            </a:avLst>
          </a:prstGeom>
          <a:solidFill>
            <a:srgbClr val="015DBB"/>
          </a:solidFill>
          <a:ln/>
        </p:spPr>
      </p:sp>
      <p:sp>
        <p:nvSpPr>
          <p:cNvPr id="9" name="Text 5"/>
          <p:cNvSpPr/>
          <p:nvPr/>
        </p:nvSpPr>
        <p:spPr>
          <a:xfrm>
            <a:off x="977376" y="2922905"/>
            <a:ext cx="692341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1782458" y="2922905"/>
            <a:ext cx="5462239" cy="66040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1782458" y="2922905"/>
            <a:ext cx="5462239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977376" y="3790315"/>
            <a:ext cx="692341" cy="660400"/>
          </a:xfrm>
          <a:prstGeom prst="roundRect">
            <a:avLst>
              <a:gd name="adj" fmla="val 16667"/>
            </a:avLst>
          </a:prstGeom>
          <a:solidFill>
            <a:srgbClr val="015DBB"/>
          </a:solidFill>
          <a:ln/>
        </p:spPr>
      </p:sp>
      <p:sp>
        <p:nvSpPr>
          <p:cNvPr id="13" name="Text 9"/>
          <p:cNvSpPr/>
          <p:nvPr/>
        </p:nvSpPr>
        <p:spPr>
          <a:xfrm>
            <a:off x="977376" y="3790315"/>
            <a:ext cx="692341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1782458" y="3790315"/>
            <a:ext cx="5462239" cy="66040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782458" y="3790315"/>
            <a:ext cx="5462239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977376" y="4657725"/>
            <a:ext cx="692341" cy="660400"/>
          </a:xfrm>
          <a:prstGeom prst="roundRect">
            <a:avLst>
              <a:gd name="adj" fmla="val 16667"/>
            </a:avLst>
          </a:prstGeom>
          <a:solidFill>
            <a:srgbClr val="015DBB"/>
          </a:solidFill>
          <a:ln/>
        </p:spPr>
      </p:sp>
      <p:sp>
        <p:nvSpPr>
          <p:cNvPr id="17" name="Text 13"/>
          <p:cNvSpPr/>
          <p:nvPr/>
        </p:nvSpPr>
        <p:spPr>
          <a:xfrm>
            <a:off x="977376" y="4657725"/>
            <a:ext cx="692341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1782457" y="4657725"/>
            <a:ext cx="5462240" cy="66040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782457" y="4657725"/>
            <a:ext cx="5462240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6"/>
          <p:cNvSpPr/>
          <p:nvPr/>
        </p:nvSpPr>
        <p:spPr>
          <a:xfrm>
            <a:off x="977376" y="5525135"/>
            <a:ext cx="692341" cy="660400"/>
          </a:xfrm>
          <a:prstGeom prst="roundRect">
            <a:avLst>
              <a:gd name="adj" fmla="val 16667"/>
            </a:avLst>
          </a:prstGeom>
          <a:solidFill>
            <a:srgbClr val="015DBB"/>
          </a:solidFill>
          <a:ln/>
        </p:spPr>
      </p:sp>
      <p:sp>
        <p:nvSpPr>
          <p:cNvPr id="21" name="Text 17"/>
          <p:cNvSpPr/>
          <p:nvPr/>
        </p:nvSpPr>
        <p:spPr>
          <a:xfrm>
            <a:off x="977376" y="5525135"/>
            <a:ext cx="692341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8"/>
          <p:cNvSpPr/>
          <p:nvPr/>
        </p:nvSpPr>
        <p:spPr>
          <a:xfrm>
            <a:off x="1782458" y="5525135"/>
            <a:ext cx="5462239" cy="660400"/>
          </a:xfrm>
          <a:prstGeom prst="roundRect">
            <a:avLst>
              <a:gd name="adj" fmla="val 16667"/>
            </a:avLst>
          </a:prstGeom>
          <a:solidFill>
            <a:srgbClr val="000000">
              <a:alpha val="0"/>
            </a:srgbClr>
          </a:solidFill>
          <a:ln w="19050">
            <a:solidFill>
              <a:srgbClr val="015DBB"/>
            </a:solidFill>
            <a:prstDash val="solid"/>
          </a:ln>
        </p:spPr>
      </p:sp>
      <p:sp>
        <p:nvSpPr>
          <p:cNvPr id="23" name="Text 19"/>
          <p:cNvSpPr/>
          <p:nvPr/>
        </p:nvSpPr>
        <p:spPr>
          <a:xfrm>
            <a:off x="1782458" y="5525135"/>
            <a:ext cx="5462239" cy="660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0"/>
          <p:cNvSpPr/>
          <p:nvPr/>
        </p:nvSpPr>
        <p:spPr>
          <a:xfrm>
            <a:off x="7163100" y="704814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015DBB"/>
          </a:solidFill>
          <a:ln/>
        </p:spPr>
      </p:sp>
      <p:sp>
        <p:nvSpPr>
          <p:cNvPr id="25" name="Text 21"/>
          <p:cNvSpPr/>
          <p:nvPr/>
        </p:nvSpPr>
        <p:spPr>
          <a:xfrm>
            <a:off x="7163100" y="704814"/>
            <a:ext cx="1141923" cy="72329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2"/>
          <p:cNvSpPr/>
          <p:nvPr/>
        </p:nvSpPr>
        <p:spPr>
          <a:xfrm>
            <a:off x="9965355" y="5226649"/>
            <a:ext cx="1141923" cy="723293"/>
          </a:xfrm>
          <a:custGeom>
            <a:avLst/>
            <a:gdLst/>
            <a:ahLst/>
            <a:cxnLst/>
            <a:rect l="l" t="t" r="r" b="b"/>
            <a:pathLst>
              <a:path w="1141923" h="723293">
                <a:moveTo>
                  <a:pt x="50838" y="25788"/>
                </a:moveTo>
                <a:cubicBezTo>
                  <a:pt x="50838" y="40086"/>
                  <a:pt x="39239" y="51676"/>
                  <a:pt x="24931" y="51676"/>
                </a:cubicBezTo>
                <a:cubicBezTo>
                  <a:pt x="10623" y="51676"/>
                  <a:pt x="-976" y="40086"/>
                  <a:pt x="-976" y="25788"/>
                </a:cubicBezTo>
                <a:cubicBezTo>
                  <a:pt x="-976" y="11490"/>
                  <a:pt x="10623" y="-101"/>
                  <a:pt x="24931" y="-101"/>
                </a:cubicBezTo>
                <a:cubicBezTo>
                  <a:pt x="39233" y="-108"/>
                  <a:pt x="50831" y="11473"/>
                  <a:pt x="50838" y="25763"/>
                </a:cubicBezTo>
                <a:cubicBezTo>
                  <a:pt x="50838" y="25772"/>
                  <a:pt x="50838" y="25780"/>
                  <a:pt x="50838" y="25788"/>
                </a:cubicBezTo>
                <a:close/>
                <a:moveTo>
                  <a:pt x="269068" y="25788"/>
                </a:moveTo>
                <a:cubicBezTo>
                  <a:pt x="269068" y="40086"/>
                  <a:pt x="257469" y="51676"/>
                  <a:pt x="243160" y="51676"/>
                </a:cubicBezTo>
                <a:cubicBezTo>
                  <a:pt x="228853" y="51676"/>
                  <a:pt x="217253" y="40086"/>
                  <a:pt x="217253" y="25788"/>
                </a:cubicBezTo>
                <a:cubicBezTo>
                  <a:pt x="217253" y="11490"/>
                  <a:pt x="228853" y="-101"/>
                  <a:pt x="243160" y="-101"/>
                </a:cubicBezTo>
                <a:cubicBezTo>
                  <a:pt x="257461" y="-84"/>
                  <a:pt x="269051" y="11497"/>
                  <a:pt x="269068" y="25788"/>
                </a:cubicBezTo>
                <a:close/>
                <a:moveTo>
                  <a:pt x="487237" y="25788"/>
                </a:moveTo>
                <a:cubicBezTo>
                  <a:pt x="487237" y="40086"/>
                  <a:pt x="475637" y="51676"/>
                  <a:pt x="461329" y="51676"/>
                </a:cubicBezTo>
                <a:cubicBezTo>
                  <a:pt x="447021" y="51676"/>
                  <a:pt x="435422" y="40086"/>
                  <a:pt x="435422" y="25788"/>
                </a:cubicBezTo>
                <a:cubicBezTo>
                  <a:pt x="435422" y="11490"/>
                  <a:pt x="447021" y="-101"/>
                  <a:pt x="461329" y="-101"/>
                </a:cubicBezTo>
                <a:cubicBezTo>
                  <a:pt x="475631" y="-108"/>
                  <a:pt x="487229" y="11473"/>
                  <a:pt x="487237" y="25763"/>
                </a:cubicBezTo>
                <a:cubicBezTo>
                  <a:pt x="487237" y="25772"/>
                  <a:pt x="487237" y="25780"/>
                  <a:pt x="487237" y="25788"/>
                </a:cubicBezTo>
                <a:close/>
                <a:moveTo>
                  <a:pt x="705466" y="25788"/>
                </a:moveTo>
                <a:cubicBezTo>
                  <a:pt x="705466" y="40086"/>
                  <a:pt x="693867" y="51676"/>
                  <a:pt x="679559" y="51676"/>
                </a:cubicBezTo>
                <a:cubicBezTo>
                  <a:pt x="665250" y="51676"/>
                  <a:pt x="653652" y="40086"/>
                  <a:pt x="653652" y="25788"/>
                </a:cubicBezTo>
                <a:cubicBezTo>
                  <a:pt x="653652" y="11490"/>
                  <a:pt x="665250" y="-101"/>
                  <a:pt x="679559" y="-101"/>
                </a:cubicBezTo>
                <a:cubicBezTo>
                  <a:pt x="693861" y="-108"/>
                  <a:pt x="705458" y="11473"/>
                  <a:pt x="705466" y="25763"/>
                </a:cubicBezTo>
                <a:cubicBezTo>
                  <a:pt x="705466" y="25772"/>
                  <a:pt x="705466" y="25780"/>
                  <a:pt x="705466" y="25788"/>
                </a:cubicBezTo>
                <a:close/>
                <a:moveTo>
                  <a:pt x="923695" y="25788"/>
                </a:moveTo>
                <a:cubicBezTo>
                  <a:pt x="923695" y="40086"/>
                  <a:pt x="912096" y="51676"/>
                  <a:pt x="897788" y="51676"/>
                </a:cubicBezTo>
                <a:cubicBezTo>
                  <a:pt x="883481" y="51676"/>
                  <a:pt x="871881" y="40086"/>
                  <a:pt x="871881" y="25788"/>
                </a:cubicBezTo>
                <a:cubicBezTo>
                  <a:pt x="871881" y="11490"/>
                  <a:pt x="883481" y="-101"/>
                  <a:pt x="897788" y="-101"/>
                </a:cubicBezTo>
                <a:cubicBezTo>
                  <a:pt x="912090" y="-108"/>
                  <a:pt x="923688" y="11473"/>
                  <a:pt x="923695" y="25763"/>
                </a:cubicBezTo>
                <a:cubicBezTo>
                  <a:pt x="923695" y="25772"/>
                  <a:pt x="923695" y="25780"/>
                  <a:pt x="923695" y="25788"/>
                </a:cubicBezTo>
                <a:close/>
                <a:moveTo>
                  <a:pt x="1141923" y="25788"/>
                </a:moveTo>
                <a:cubicBezTo>
                  <a:pt x="1141923" y="40086"/>
                  <a:pt x="1130324" y="51676"/>
                  <a:pt x="1116016" y="51676"/>
                </a:cubicBezTo>
                <a:cubicBezTo>
                  <a:pt x="1101708" y="51676"/>
                  <a:pt x="1090109" y="40086"/>
                  <a:pt x="1090109" y="25788"/>
                </a:cubicBezTo>
                <a:cubicBezTo>
                  <a:pt x="1090109" y="11490"/>
                  <a:pt x="1101708" y="-101"/>
                  <a:pt x="1116016" y="-101"/>
                </a:cubicBezTo>
                <a:cubicBezTo>
                  <a:pt x="1130316" y="-84"/>
                  <a:pt x="1141907" y="11497"/>
                  <a:pt x="1141923" y="25788"/>
                </a:cubicBezTo>
                <a:close/>
                <a:moveTo>
                  <a:pt x="50838" y="193692"/>
                </a:moveTo>
                <a:cubicBezTo>
                  <a:pt x="50838" y="207990"/>
                  <a:pt x="39239" y="219580"/>
                  <a:pt x="24931" y="219580"/>
                </a:cubicBezTo>
                <a:cubicBezTo>
                  <a:pt x="10623" y="219580"/>
                  <a:pt x="-976" y="207990"/>
                  <a:pt x="-976" y="193692"/>
                </a:cubicBezTo>
                <a:cubicBezTo>
                  <a:pt x="-976" y="179394"/>
                  <a:pt x="10623" y="167803"/>
                  <a:pt x="24931" y="167803"/>
                </a:cubicBezTo>
                <a:cubicBezTo>
                  <a:pt x="39233" y="167796"/>
                  <a:pt x="50831" y="179377"/>
                  <a:pt x="50838" y="193668"/>
                </a:cubicBezTo>
                <a:cubicBezTo>
                  <a:pt x="50838" y="193676"/>
                  <a:pt x="50838" y="193684"/>
                  <a:pt x="50838" y="193692"/>
                </a:cubicBezTo>
                <a:close/>
                <a:moveTo>
                  <a:pt x="269068" y="193692"/>
                </a:moveTo>
                <a:cubicBezTo>
                  <a:pt x="269068" y="207990"/>
                  <a:pt x="257469" y="219580"/>
                  <a:pt x="243160" y="219580"/>
                </a:cubicBezTo>
                <a:cubicBezTo>
                  <a:pt x="228853" y="219580"/>
                  <a:pt x="217253" y="207990"/>
                  <a:pt x="217253" y="193692"/>
                </a:cubicBezTo>
                <a:cubicBezTo>
                  <a:pt x="217253" y="179394"/>
                  <a:pt x="228853" y="167803"/>
                  <a:pt x="243160" y="167803"/>
                </a:cubicBezTo>
                <a:cubicBezTo>
                  <a:pt x="257461" y="167820"/>
                  <a:pt x="269051" y="179401"/>
                  <a:pt x="269068" y="193692"/>
                </a:cubicBezTo>
                <a:close/>
                <a:moveTo>
                  <a:pt x="487237" y="193692"/>
                </a:moveTo>
                <a:cubicBezTo>
                  <a:pt x="487237" y="207990"/>
                  <a:pt x="475637" y="219580"/>
                  <a:pt x="461329" y="219580"/>
                </a:cubicBezTo>
                <a:cubicBezTo>
                  <a:pt x="447021" y="219580"/>
                  <a:pt x="435422" y="207990"/>
                  <a:pt x="435422" y="193692"/>
                </a:cubicBezTo>
                <a:cubicBezTo>
                  <a:pt x="435422" y="179394"/>
                  <a:pt x="447021" y="167803"/>
                  <a:pt x="461329" y="167803"/>
                </a:cubicBezTo>
                <a:cubicBezTo>
                  <a:pt x="475631" y="167796"/>
                  <a:pt x="487229" y="179377"/>
                  <a:pt x="487237" y="193668"/>
                </a:cubicBezTo>
                <a:cubicBezTo>
                  <a:pt x="487237" y="193676"/>
                  <a:pt x="487237" y="193684"/>
                  <a:pt x="487237" y="193692"/>
                </a:cubicBezTo>
                <a:close/>
                <a:moveTo>
                  <a:pt x="705466" y="193692"/>
                </a:moveTo>
                <a:cubicBezTo>
                  <a:pt x="705466" y="207990"/>
                  <a:pt x="693867" y="219580"/>
                  <a:pt x="679559" y="219580"/>
                </a:cubicBezTo>
                <a:cubicBezTo>
                  <a:pt x="665250" y="219580"/>
                  <a:pt x="653652" y="207990"/>
                  <a:pt x="653652" y="193692"/>
                </a:cubicBezTo>
                <a:cubicBezTo>
                  <a:pt x="653652" y="179394"/>
                  <a:pt x="665250" y="167803"/>
                  <a:pt x="679559" y="167803"/>
                </a:cubicBezTo>
                <a:cubicBezTo>
                  <a:pt x="693861" y="167796"/>
                  <a:pt x="705458" y="179377"/>
                  <a:pt x="705466" y="193668"/>
                </a:cubicBezTo>
                <a:cubicBezTo>
                  <a:pt x="705466" y="193676"/>
                  <a:pt x="705466" y="193684"/>
                  <a:pt x="705466" y="193692"/>
                </a:cubicBezTo>
                <a:close/>
                <a:moveTo>
                  <a:pt x="923695" y="193692"/>
                </a:moveTo>
                <a:cubicBezTo>
                  <a:pt x="923695" y="207990"/>
                  <a:pt x="912096" y="219580"/>
                  <a:pt x="897788" y="219580"/>
                </a:cubicBezTo>
                <a:cubicBezTo>
                  <a:pt x="883481" y="219580"/>
                  <a:pt x="871881" y="207990"/>
                  <a:pt x="871881" y="193692"/>
                </a:cubicBezTo>
                <a:cubicBezTo>
                  <a:pt x="871881" y="179394"/>
                  <a:pt x="883481" y="167803"/>
                  <a:pt x="897788" y="167803"/>
                </a:cubicBezTo>
                <a:cubicBezTo>
                  <a:pt x="912090" y="167796"/>
                  <a:pt x="923688" y="179377"/>
                  <a:pt x="923695" y="193668"/>
                </a:cubicBezTo>
                <a:cubicBezTo>
                  <a:pt x="923695" y="193676"/>
                  <a:pt x="923695" y="193684"/>
                  <a:pt x="923695" y="193692"/>
                </a:cubicBezTo>
                <a:close/>
                <a:moveTo>
                  <a:pt x="1141923" y="193692"/>
                </a:moveTo>
                <a:cubicBezTo>
                  <a:pt x="1141923" y="207990"/>
                  <a:pt x="1130324" y="219580"/>
                  <a:pt x="1116016" y="219580"/>
                </a:cubicBezTo>
                <a:cubicBezTo>
                  <a:pt x="1101708" y="219580"/>
                  <a:pt x="1090109" y="207990"/>
                  <a:pt x="1090109" y="193692"/>
                </a:cubicBezTo>
                <a:cubicBezTo>
                  <a:pt x="1090109" y="179394"/>
                  <a:pt x="1101708" y="167803"/>
                  <a:pt x="1116016" y="167803"/>
                </a:cubicBezTo>
                <a:cubicBezTo>
                  <a:pt x="1130316" y="167820"/>
                  <a:pt x="1141907" y="179401"/>
                  <a:pt x="1141923" y="193692"/>
                </a:cubicBezTo>
                <a:close/>
                <a:moveTo>
                  <a:pt x="50838" y="361596"/>
                </a:moveTo>
                <a:cubicBezTo>
                  <a:pt x="50838" y="375894"/>
                  <a:pt x="39239" y="387485"/>
                  <a:pt x="24931" y="387485"/>
                </a:cubicBezTo>
                <a:cubicBezTo>
                  <a:pt x="10623" y="387485"/>
                  <a:pt x="-976" y="375894"/>
                  <a:pt x="-976" y="361596"/>
                </a:cubicBezTo>
                <a:cubicBezTo>
                  <a:pt x="-976" y="347298"/>
                  <a:pt x="10623" y="335707"/>
                  <a:pt x="24931" y="335707"/>
                </a:cubicBezTo>
                <a:cubicBezTo>
                  <a:pt x="39233" y="335700"/>
                  <a:pt x="50831" y="347280"/>
                  <a:pt x="50838" y="361571"/>
                </a:cubicBezTo>
                <a:cubicBezTo>
                  <a:pt x="50838" y="361579"/>
                  <a:pt x="50838" y="361588"/>
                  <a:pt x="50838" y="361596"/>
                </a:cubicBezTo>
                <a:close/>
                <a:moveTo>
                  <a:pt x="269068" y="361596"/>
                </a:moveTo>
                <a:cubicBezTo>
                  <a:pt x="269068" y="375894"/>
                  <a:pt x="257469" y="387485"/>
                  <a:pt x="243160" y="387485"/>
                </a:cubicBezTo>
                <a:cubicBezTo>
                  <a:pt x="228853" y="387485"/>
                  <a:pt x="217253" y="375894"/>
                  <a:pt x="217253" y="361596"/>
                </a:cubicBezTo>
                <a:cubicBezTo>
                  <a:pt x="217253" y="347298"/>
                  <a:pt x="228853" y="335707"/>
                  <a:pt x="243160" y="335707"/>
                </a:cubicBezTo>
                <a:cubicBezTo>
                  <a:pt x="257461" y="335724"/>
                  <a:pt x="269051" y="347305"/>
                  <a:pt x="269068" y="361596"/>
                </a:cubicBezTo>
                <a:close/>
                <a:moveTo>
                  <a:pt x="487237" y="361596"/>
                </a:moveTo>
                <a:cubicBezTo>
                  <a:pt x="487237" y="375894"/>
                  <a:pt x="475637" y="387485"/>
                  <a:pt x="461329" y="387485"/>
                </a:cubicBezTo>
                <a:cubicBezTo>
                  <a:pt x="447021" y="387485"/>
                  <a:pt x="435422" y="375894"/>
                  <a:pt x="435422" y="361596"/>
                </a:cubicBezTo>
                <a:cubicBezTo>
                  <a:pt x="435422" y="347298"/>
                  <a:pt x="447021" y="335707"/>
                  <a:pt x="461329" y="335707"/>
                </a:cubicBezTo>
                <a:cubicBezTo>
                  <a:pt x="475631" y="335700"/>
                  <a:pt x="487229" y="347280"/>
                  <a:pt x="487237" y="361571"/>
                </a:cubicBezTo>
                <a:cubicBezTo>
                  <a:pt x="487237" y="361579"/>
                  <a:pt x="487237" y="361588"/>
                  <a:pt x="487237" y="361596"/>
                </a:cubicBezTo>
                <a:close/>
                <a:moveTo>
                  <a:pt x="705466" y="361596"/>
                </a:moveTo>
                <a:cubicBezTo>
                  <a:pt x="705466" y="375894"/>
                  <a:pt x="693867" y="387485"/>
                  <a:pt x="679559" y="387485"/>
                </a:cubicBezTo>
                <a:cubicBezTo>
                  <a:pt x="665250" y="387485"/>
                  <a:pt x="653652" y="375894"/>
                  <a:pt x="653652" y="361596"/>
                </a:cubicBezTo>
                <a:cubicBezTo>
                  <a:pt x="653652" y="347298"/>
                  <a:pt x="665250" y="335707"/>
                  <a:pt x="679559" y="335707"/>
                </a:cubicBezTo>
                <a:cubicBezTo>
                  <a:pt x="693861" y="335700"/>
                  <a:pt x="705458" y="347280"/>
                  <a:pt x="705466" y="361571"/>
                </a:cubicBezTo>
                <a:cubicBezTo>
                  <a:pt x="705466" y="361579"/>
                  <a:pt x="705466" y="361588"/>
                  <a:pt x="705466" y="361596"/>
                </a:cubicBezTo>
                <a:close/>
                <a:moveTo>
                  <a:pt x="923695" y="361596"/>
                </a:moveTo>
                <a:cubicBezTo>
                  <a:pt x="923695" y="375894"/>
                  <a:pt x="912096" y="387485"/>
                  <a:pt x="897788" y="387485"/>
                </a:cubicBezTo>
                <a:cubicBezTo>
                  <a:pt x="883481" y="387485"/>
                  <a:pt x="871881" y="375894"/>
                  <a:pt x="871881" y="361596"/>
                </a:cubicBezTo>
                <a:cubicBezTo>
                  <a:pt x="871881" y="347298"/>
                  <a:pt x="883481" y="335707"/>
                  <a:pt x="897788" y="335707"/>
                </a:cubicBezTo>
                <a:cubicBezTo>
                  <a:pt x="912090" y="335700"/>
                  <a:pt x="923688" y="347280"/>
                  <a:pt x="923695" y="361571"/>
                </a:cubicBezTo>
                <a:cubicBezTo>
                  <a:pt x="923695" y="361579"/>
                  <a:pt x="923695" y="361588"/>
                  <a:pt x="923695" y="361596"/>
                </a:cubicBezTo>
                <a:close/>
                <a:moveTo>
                  <a:pt x="1141923" y="361596"/>
                </a:moveTo>
                <a:cubicBezTo>
                  <a:pt x="1141923" y="375894"/>
                  <a:pt x="1130324" y="387485"/>
                  <a:pt x="1116016" y="387485"/>
                </a:cubicBezTo>
                <a:cubicBezTo>
                  <a:pt x="1101708" y="387485"/>
                  <a:pt x="1090109" y="375894"/>
                  <a:pt x="1090109" y="361596"/>
                </a:cubicBezTo>
                <a:cubicBezTo>
                  <a:pt x="1090109" y="347298"/>
                  <a:pt x="1101708" y="335707"/>
                  <a:pt x="1116016" y="335707"/>
                </a:cubicBezTo>
                <a:cubicBezTo>
                  <a:pt x="1130316" y="335724"/>
                  <a:pt x="1141907" y="347305"/>
                  <a:pt x="1141923" y="361596"/>
                </a:cubicBezTo>
                <a:close/>
                <a:moveTo>
                  <a:pt x="50838" y="529500"/>
                </a:moveTo>
                <a:cubicBezTo>
                  <a:pt x="50838" y="543798"/>
                  <a:pt x="39239" y="555389"/>
                  <a:pt x="24931" y="555389"/>
                </a:cubicBezTo>
                <a:cubicBezTo>
                  <a:pt x="10623" y="555389"/>
                  <a:pt x="-976" y="543798"/>
                  <a:pt x="-976" y="529500"/>
                </a:cubicBezTo>
                <a:cubicBezTo>
                  <a:pt x="-976" y="515202"/>
                  <a:pt x="10623" y="503612"/>
                  <a:pt x="24931" y="503612"/>
                </a:cubicBezTo>
                <a:cubicBezTo>
                  <a:pt x="39233" y="503605"/>
                  <a:pt x="50831" y="515184"/>
                  <a:pt x="50838" y="529475"/>
                </a:cubicBezTo>
                <a:cubicBezTo>
                  <a:pt x="50838" y="529484"/>
                  <a:pt x="50838" y="529492"/>
                  <a:pt x="50838" y="529500"/>
                </a:cubicBezTo>
                <a:close/>
                <a:moveTo>
                  <a:pt x="269068" y="529500"/>
                </a:moveTo>
                <a:cubicBezTo>
                  <a:pt x="269068" y="543798"/>
                  <a:pt x="257469" y="555389"/>
                  <a:pt x="243160" y="555389"/>
                </a:cubicBezTo>
                <a:cubicBezTo>
                  <a:pt x="228853" y="555389"/>
                  <a:pt x="217253" y="543798"/>
                  <a:pt x="217253" y="529500"/>
                </a:cubicBezTo>
                <a:cubicBezTo>
                  <a:pt x="217253" y="515202"/>
                  <a:pt x="228853" y="503612"/>
                  <a:pt x="243160" y="503612"/>
                </a:cubicBezTo>
                <a:cubicBezTo>
                  <a:pt x="257461" y="503629"/>
                  <a:pt x="269051" y="515209"/>
                  <a:pt x="269068" y="529500"/>
                </a:cubicBezTo>
                <a:close/>
                <a:moveTo>
                  <a:pt x="487237" y="529500"/>
                </a:moveTo>
                <a:cubicBezTo>
                  <a:pt x="487237" y="543798"/>
                  <a:pt x="475637" y="555389"/>
                  <a:pt x="461329" y="555389"/>
                </a:cubicBezTo>
                <a:cubicBezTo>
                  <a:pt x="447021" y="555389"/>
                  <a:pt x="435422" y="543798"/>
                  <a:pt x="435422" y="529500"/>
                </a:cubicBezTo>
                <a:cubicBezTo>
                  <a:pt x="435422" y="515202"/>
                  <a:pt x="447021" y="503612"/>
                  <a:pt x="461329" y="503612"/>
                </a:cubicBezTo>
                <a:cubicBezTo>
                  <a:pt x="475631" y="503605"/>
                  <a:pt x="487229" y="515184"/>
                  <a:pt x="487237" y="529475"/>
                </a:cubicBezTo>
                <a:cubicBezTo>
                  <a:pt x="487237" y="529484"/>
                  <a:pt x="487237" y="529492"/>
                  <a:pt x="487237" y="529500"/>
                </a:cubicBezTo>
                <a:close/>
                <a:moveTo>
                  <a:pt x="705466" y="529500"/>
                </a:moveTo>
                <a:cubicBezTo>
                  <a:pt x="705466" y="543798"/>
                  <a:pt x="693867" y="555389"/>
                  <a:pt x="679559" y="555389"/>
                </a:cubicBezTo>
                <a:cubicBezTo>
                  <a:pt x="665250" y="555389"/>
                  <a:pt x="653652" y="543798"/>
                  <a:pt x="653652" y="529500"/>
                </a:cubicBezTo>
                <a:cubicBezTo>
                  <a:pt x="653652" y="515202"/>
                  <a:pt x="665250" y="503612"/>
                  <a:pt x="679559" y="503612"/>
                </a:cubicBezTo>
                <a:cubicBezTo>
                  <a:pt x="693861" y="503605"/>
                  <a:pt x="705458" y="515184"/>
                  <a:pt x="705466" y="529475"/>
                </a:cubicBezTo>
                <a:cubicBezTo>
                  <a:pt x="705466" y="529484"/>
                  <a:pt x="705466" y="529492"/>
                  <a:pt x="705466" y="529500"/>
                </a:cubicBezTo>
                <a:close/>
                <a:moveTo>
                  <a:pt x="923695" y="529500"/>
                </a:moveTo>
                <a:cubicBezTo>
                  <a:pt x="923695" y="543798"/>
                  <a:pt x="912096" y="555389"/>
                  <a:pt x="897788" y="555389"/>
                </a:cubicBezTo>
                <a:cubicBezTo>
                  <a:pt x="883481" y="555389"/>
                  <a:pt x="871881" y="543798"/>
                  <a:pt x="871881" y="529500"/>
                </a:cubicBezTo>
                <a:cubicBezTo>
                  <a:pt x="871881" y="515202"/>
                  <a:pt x="883481" y="503612"/>
                  <a:pt x="897788" y="503612"/>
                </a:cubicBezTo>
                <a:cubicBezTo>
                  <a:pt x="912090" y="503605"/>
                  <a:pt x="923688" y="515184"/>
                  <a:pt x="923695" y="529475"/>
                </a:cubicBezTo>
                <a:cubicBezTo>
                  <a:pt x="923695" y="529484"/>
                  <a:pt x="923695" y="529492"/>
                  <a:pt x="923695" y="529500"/>
                </a:cubicBezTo>
                <a:close/>
                <a:moveTo>
                  <a:pt x="1141923" y="529500"/>
                </a:moveTo>
                <a:cubicBezTo>
                  <a:pt x="1141923" y="543798"/>
                  <a:pt x="1130324" y="555389"/>
                  <a:pt x="1116016" y="555389"/>
                </a:cubicBezTo>
                <a:cubicBezTo>
                  <a:pt x="1101708" y="555389"/>
                  <a:pt x="1090109" y="543798"/>
                  <a:pt x="1090109" y="529500"/>
                </a:cubicBezTo>
                <a:cubicBezTo>
                  <a:pt x="1090109" y="515202"/>
                  <a:pt x="1101708" y="503612"/>
                  <a:pt x="1116016" y="503612"/>
                </a:cubicBezTo>
                <a:cubicBezTo>
                  <a:pt x="1130316" y="503629"/>
                  <a:pt x="1141907" y="515209"/>
                  <a:pt x="1141923" y="529500"/>
                </a:cubicBezTo>
                <a:close/>
                <a:moveTo>
                  <a:pt x="50838" y="697404"/>
                </a:moveTo>
                <a:cubicBezTo>
                  <a:pt x="50838" y="711702"/>
                  <a:pt x="39239" y="723293"/>
                  <a:pt x="24931" y="723293"/>
                </a:cubicBezTo>
                <a:cubicBezTo>
                  <a:pt x="10623" y="723293"/>
                  <a:pt x="-976" y="711702"/>
                  <a:pt x="-976" y="697404"/>
                </a:cubicBezTo>
                <a:cubicBezTo>
                  <a:pt x="-976" y="683106"/>
                  <a:pt x="10623" y="671516"/>
                  <a:pt x="24931" y="671516"/>
                </a:cubicBezTo>
                <a:cubicBezTo>
                  <a:pt x="39233" y="671509"/>
                  <a:pt x="50831" y="683088"/>
                  <a:pt x="50838" y="697379"/>
                </a:cubicBezTo>
                <a:cubicBezTo>
                  <a:pt x="50838" y="697387"/>
                  <a:pt x="50838" y="697395"/>
                  <a:pt x="50838" y="697404"/>
                </a:cubicBezTo>
                <a:close/>
                <a:moveTo>
                  <a:pt x="269068" y="697404"/>
                </a:moveTo>
                <a:cubicBezTo>
                  <a:pt x="269068" y="711702"/>
                  <a:pt x="257469" y="723293"/>
                  <a:pt x="243160" y="723293"/>
                </a:cubicBezTo>
                <a:cubicBezTo>
                  <a:pt x="228853" y="723293"/>
                  <a:pt x="217253" y="711702"/>
                  <a:pt x="217253" y="697404"/>
                </a:cubicBezTo>
                <a:cubicBezTo>
                  <a:pt x="217253" y="683106"/>
                  <a:pt x="228853" y="671516"/>
                  <a:pt x="243160" y="671516"/>
                </a:cubicBezTo>
                <a:cubicBezTo>
                  <a:pt x="257461" y="671532"/>
                  <a:pt x="269051" y="683113"/>
                  <a:pt x="269068" y="697404"/>
                </a:cubicBezTo>
                <a:close/>
                <a:moveTo>
                  <a:pt x="487237" y="697404"/>
                </a:moveTo>
                <a:cubicBezTo>
                  <a:pt x="487237" y="711702"/>
                  <a:pt x="475637" y="723293"/>
                  <a:pt x="461329" y="723293"/>
                </a:cubicBezTo>
                <a:cubicBezTo>
                  <a:pt x="447021" y="723293"/>
                  <a:pt x="435422" y="711702"/>
                  <a:pt x="435422" y="697404"/>
                </a:cubicBezTo>
                <a:cubicBezTo>
                  <a:pt x="435422" y="683106"/>
                  <a:pt x="447021" y="671516"/>
                  <a:pt x="461329" y="671516"/>
                </a:cubicBezTo>
                <a:cubicBezTo>
                  <a:pt x="475631" y="671509"/>
                  <a:pt x="487229" y="683088"/>
                  <a:pt x="487237" y="697379"/>
                </a:cubicBezTo>
                <a:cubicBezTo>
                  <a:pt x="487237" y="697387"/>
                  <a:pt x="487237" y="697395"/>
                  <a:pt x="487237" y="697404"/>
                </a:cubicBezTo>
                <a:close/>
                <a:moveTo>
                  <a:pt x="705466" y="697404"/>
                </a:moveTo>
                <a:cubicBezTo>
                  <a:pt x="705466" y="711702"/>
                  <a:pt x="693867" y="723293"/>
                  <a:pt x="679559" y="723293"/>
                </a:cubicBezTo>
                <a:cubicBezTo>
                  <a:pt x="665250" y="723293"/>
                  <a:pt x="653652" y="711702"/>
                  <a:pt x="653652" y="697404"/>
                </a:cubicBezTo>
                <a:cubicBezTo>
                  <a:pt x="653652" y="683106"/>
                  <a:pt x="665250" y="671516"/>
                  <a:pt x="679559" y="671516"/>
                </a:cubicBezTo>
                <a:cubicBezTo>
                  <a:pt x="693861" y="671509"/>
                  <a:pt x="705458" y="683088"/>
                  <a:pt x="705466" y="697379"/>
                </a:cubicBezTo>
                <a:cubicBezTo>
                  <a:pt x="705466" y="697387"/>
                  <a:pt x="705466" y="697395"/>
                  <a:pt x="705466" y="697404"/>
                </a:cubicBezTo>
                <a:close/>
                <a:moveTo>
                  <a:pt x="923695" y="697404"/>
                </a:moveTo>
                <a:cubicBezTo>
                  <a:pt x="923695" y="711702"/>
                  <a:pt x="912096" y="723293"/>
                  <a:pt x="897788" y="723293"/>
                </a:cubicBezTo>
                <a:cubicBezTo>
                  <a:pt x="883481" y="723293"/>
                  <a:pt x="871881" y="711702"/>
                  <a:pt x="871881" y="697404"/>
                </a:cubicBezTo>
                <a:cubicBezTo>
                  <a:pt x="871881" y="683106"/>
                  <a:pt x="883481" y="671516"/>
                  <a:pt x="897788" y="671516"/>
                </a:cubicBezTo>
                <a:cubicBezTo>
                  <a:pt x="912090" y="671509"/>
                  <a:pt x="923688" y="683088"/>
                  <a:pt x="923695" y="697379"/>
                </a:cubicBezTo>
                <a:cubicBezTo>
                  <a:pt x="923695" y="697387"/>
                  <a:pt x="923695" y="697395"/>
                  <a:pt x="923695" y="697404"/>
                </a:cubicBezTo>
                <a:close/>
                <a:moveTo>
                  <a:pt x="1141923" y="697404"/>
                </a:moveTo>
                <a:cubicBezTo>
                  <a:pt x="1141923" y="711702"/>
                  <a:pt x="1130324" y="723293"/>
                  <a:pt x="1116016" y="723293"/>
                </a:cubicBezTo>
                <a:cubicBezTo>
                  <a:pt x="1101708" y="723293"/>
                  <a:pt x="1090109" y="711702"/>
                  <a:pt x="1090109" y="697404"/>
                </a:cubicBezTo>
                <a:cubicBezTo>
                  <a:pt x="1090109" y="683106"/>
                  <a:pt x="1101708" y="671516"/>
                  <a:pt x="1116016" y="671516"/>
                </a:cubicBezTo>
                <a:cubicBezTo>
                  <a:pt x="1130316" y="671532"/>
                  <a:pt x="1141907" y="683113"/>
                  <a:pt x="1141923" y="697404"/>
                </a:cubicBezTo>
                <a:close/>
              </a:path>
            </a:pathLst>
          </a:custGeom>
          <a:solidFill>
            <a:srgbClr val="FCFCFF"/>
          </a:solidFill>
          <a:ln/>
        </p:spPr>
      </p:sp>
      <p:sp>
        <p:nvSpPr>
          <p:cNvPr id="27" name="Text 23"/>
          <p:cNvSpPr/>
          <p:nvPr/>
        </p:nvSpPr>
        <p:spPr>
          <a:xfrm>
            <a:off x="9965355" y="5226649"/>
            <a:ext cx="1141923" cy="72329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8" name="Image 2" descr="https://kimi-img.moonshot.cn/pub/slides/slides_tmpl/image/25-08-27-20:05:33-d2nf9398bjvh7rlj0bc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8195" y="1015365"/>
            <a:ext cx="3432175" cy="3572510"/>
          </a:xfrm>
          <a:prstGeom prst="rect">
            <a:avLst/>
          </a:prstGeom>
        </p:spPr>
      </p:pic>
      <p:sp>
        <p:nvSpPr>
          <p:cNvPr id="29" name="Shape 24"/>
          <p:cNvSpPr/>
          <p:nvPr/>
        </p:nvSpPr>
        <p:spPr>
          <a:xfrm>
            <a:off x="924560" y="643255"/>
            <a:ext cx="5890260" cy="11080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0" name="Text 25"/>
          <p:cNvSpPr/>
          <p:nvPr/>
        </p:nvSpPr>
        <p:spPr>
          <a:xfrm>
            <a:off x="924560" y="643255"/>
            <a:ext cx="5890260" cy="1108075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b"/>
          <a:lstStyle/>
          <a:p>
            <a:pPr>
              <a:lnSpc>
                <a:spcPct val="100000"/>
              </a:lnSpc>
            </a:pPr>
            <a:r>
              <a:rPr lang="en-US" sz="6600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31" name="Text 26"/>
          <p:cNvSpPr/>
          <p:nvPr/>
        </p:nvSpPr>
        <p:spPr>
          <a:xfrm>
            <a:off x="988302" y="2141816"/>
            <a:ext cx="65608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2" name="Text 27"/>
          <p:cNvSpPr/>
          <p:nvPr/>
        </p:nvSpPr>
        <p:spPr>
          <a:xfrm>
            <a:off x="1875829" y="2209573"/>
            <a:ext cx="5185601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33" name="Text 28"/>
          <p:cNvSpPr/>
          <p:nvPr/>
        </p:nvSpPr>
        <p:spPr>
          <a:xfrm>
            <a:off x="988302" y="3009226"/>
            <a:ext cx="65608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4" name="Text 29"/>
          <p:cNvSpPr/>
          <p:nvPr/>
        </p:nvSpPr>
        <p:spPr>
          <a:xfrm>
            <a:off x="1875829" y="3076983"/>
            <a:ext cx="5184608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Regex &amp; Concepts</a:t>
            </a:r>
            <a:endParaRPr lang="en-US" sz="1600" dirty="0"/>
          </a:p>
        </p:txBody>
      </p:sp>
      <p:sp>
        <p:nvSpPr>
          <p:cNvPr id="35" name="Text 30"/>
          <p:cNvSpPr/>
          <p:nvPr/>
        </p:nvSpPr>
        <p:spPr>
          <a:xfrm>
            <a:off x="988302" y="3876636"/>
            <a:ext cx="65608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6" name="Text 31"/>
          <p:cNvSpPr/>
          <p:nvPr/>
        </p:nvSpPr>
        <p:spPr>
          <a:xfrm>
            <a:off x="1875829" y="3937432"/>
            <a:ext cx="5184608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37" name="Text 32"/>
          <p:cNvSpPr/>
          <p:nvPr/>
        </p:nvSpPr>
        <p:spPr>
          <a:xfrm>
            <a:off x="918770" y="4744046"/>
            <a:ext cx="793659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8" name="Text 33"/>
          <p:cNvSpPr/>
          <p:nvPr/>
        </p:nvSpPr>
        <p:spPr>
          <a:xfrm>
            <a:off x="1875829" y="4804842"/>
            <a:ext cx="5184608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Results</a:t>
            </a:r>
            <a:endParaRPr lang="en-US" sz="1600" dirty="0"/>
          </a:p>
        </p:txBody>
      </p:sp>
      <p:sp>
        <p:nvSpPr>
          <p:cNvPr id="39" name="Text 34"/>
          <p:cNvSpPr/>
          <p:nvPr/>
        </p:nvSpPr>
        <p:spPr>
          <a:xfrm>
            <a:off x="988302" y="5611456"/>
            <a:ext cx="65608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0" name="Text 35"/>
          <p:cNvSpPr/>
          <p:nvPr/>
        </p:nvSpPr>
        <p:spPr>
          <a:xfrm>
            <a:off x="1875829" y="5679213"/>
            <a:ext cx="5184608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Closure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1" grpId="0" animBg="1"/>
      <p:bldP spid="13" grpId="0" animBg="1"/>
      <p:bldP spid="15" grpId="0" animBg="1"/>
      <p:bldP spid="17" grpId="0" animBg="1"/>
      <p:bldP spid="19" grpId="0" animBg="1"/>
      <p:bldP spid="21" grpId="0" animBg="1"/>
      <p:bldP spid="23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829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568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854200"/>
            <a:ext cx="6908800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Automata of Theory 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225800"/>
            <a:ext cx="67183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Bridging the gap between formal language theory and practical implementation by transforming a Regular Expression into a Minimized DFA.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4597400"/>
            <a:ext cx="2933700" cy="406400"/>
          </a:xfrm>
          <a:custGeom>
            <a:avLst/>
            <a:gdLst/>
            <a:ahLst/>
            <a:cxnLst/>
            <a:rect l="l" t="t" r="r" b="b"/>
            <a:pathLst>
              <a:path w="2933700" h="406400">
                <a:moveTo>
                  <a:pt x="203200" y="0"/>
                </a:moveTo>
                <a:lnTo>
                  <a:pt x="2730500" y="0"/>
                </a:lnTo>
                <a:cubicBezTo>
                  <a:pt x="2842649" y="0"/>
                  <a:pt x="2933700" y="91051"/>
                  <a:pt x="2933700" y="203200"/>
                </a:cubicBezTo>
                <a:lnTo>
                  <a:pt x="2933700" y="203200"/>
                </a:lnTo>
                <a:cubicBezTo>
                  <a:pt x="2933700" y="315349"/>
                  <a:pt x="2842649" y="406400"/>
                  <a:pt x="27305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A8D0F5"/>
          </a:solidFill>
          <a:ln/>
        </p:spPr>
      </p:sp>
      <p:sp>
        <p:nvSpPr>
          <p:cNvPr id="6" name="Shape 3"/>
          <p:cNvSpPr/>
          <p:nvPr/>
        </p:nvSpPr>
        <p:spPr>
          <a:xfrm>
            <a:off x="423863" y="46863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7" name="Text 4"/>
          <p:cNvSpPr/>
          <p:nvPr/>
        </p:nvSpPr>
        <p:spPr>
          <a:xfrm>
            <a:off x="793750" y="4648200"/>
            <a:ext cx="2349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Implementation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396059" y="4597400"/>
            <a:ext cx="1879600" cy="406400"/>
          </a:xfrm>
          <a:custGeom>
            <a:avLst/>
            <a:gdLst/>
            <a:ahLst/>
            <a:cxnLst/>
            <a:rect l="l" t="t" r="r" b="b"/>
            <a:pathLst>
              <a:path w="1879600" h="406400">
                <a:moveTo>
                  <a:pt x="203200" y="0"/>
                </a:moveTo>
                <a:lnTo>
                  <a:pt x="1676400" y="0"/>
                </a:lnTo>
                <a:cubicBezTo>
                  <a:pt x="1788549" y="0"/>
                  <a:pt x="1879600" y="91051"/>
                  <a:pt x="1879600" y="203200"/>
                </a:cubicBezTo>
                <a:lnTo>
                  <a:pt x="1879600" y="203200"/>
                </a:lnTo>
                <a:cubicBezTo>
                  <a:pt x="1879600" y="315349"/>
                  <a:pt x="1788549" y="406400"/>
                  <a:pt x="16764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A8D0F5"/>
          </a:solidFill>
          <a:ln/>
        </p:spPr>
      </p:sp>
      <p:sp>
        <p:nvSpPr>
          <p:cNvPr id="9" name="Shape 6"/>
          <p:cNvSpPr/>
          <p:nvPr/>
        </p:nvSpPr>
        <p:spPr>
          <a:xfrm>
            <a:off x="3580209" y="46863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0" name="Text 7"/>
          <p:cNvSpPr/>
          <p:nvPr/>
        </p:nvSpPr>
        <p:spPr>
          <a:xfrm>
            <a:off x="3935809" y="4648200"/>
            <a:ext cx="1282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Fully Tested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264400" y="1473200"/>
            <a:ext cx="4673600" cy="1066800"/>
          </a:xfrm>
          <a:custGeom>
            <a:avLst/>
            <a:gdLst/>
            <a:ahLst/>
            <a:cxnLst/>
            <a:rect l="l" t="t" r="r" b="b"/>
            <a:pathLst>
              <a:path w="4673600" h="1066800">
                <a:moveTo>
                  <a:pt x="101602" y="0"/>
                </a:moveTo>
                <a:lnTo>
                  <a:pt x="4571998" y="0"/>
                </a:lnTo>
                <a:cubicBezTo>
                  <a:pt x="4628111" y="0"/>
                  <a:pt x="4673600" y="45489"/>
                  <a:pt x="4673600" y="101602"/>
                </a:cubicBezTo>
                <a:lnTo>
                  <a:pt x="4673600" y="965198"/>
                </a:lnTo>
                <a:cubicBezTo>
                  <a:pt x="4673600" y="1021311"/>
                  <a:pt x="4628111" y="1066800"/>
                  <a:pt x="45719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BD5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7467600" y="1676400"/>
            <a:ext cx="4381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Course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467600" y="2032000"/>
            <a:ext cx="436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Theory of Automata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264400" y="2743200"/>
            <a:ext cx="4673600" cy="1371600"/>
          </a:xfrm>
          <a:custGeom>
            <a:avLst/>
            <a:gdLst/>
            <a:ahLst/>
            <a:cxnLst/>
            <a:rect l="l" t="t" r="r" b="b"/>
            <a:pathLst>
              <a:path w="4673600" h="1371600">
                <a:moveTo>
                  <a:pt x="101594" y="0"/>
                </a:moveTo>
                <a:lnTo>
                  <a:pt x="4572006" y="0"/>
                </a:lnTo>
                <a:cubicBezTo>
                  <a:pt x="4628115" y="0"/>
                  <a:pt x="4673600" y="45485"/>
                  <a:pt x="4673600" y="101594"/>
                </a:cubicBezTo>
                <a:lnTo>
                  <a:pt x="4673600" y="1270006"/>
                </a:lnTo>
                <a:cubicBezTo>
                  <a:pt x="4673600" y="1326115"/>
                  <a:pt x="4628115" y="1371600"/>
                  <a:pt x="4572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3A7BD5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Text 12"/>
          <p:cNvSpPr/>
          <p:nvPr/>
        </p:nvSpPr>
        <p:spPr>
          <a:xfrm>
            <a:off x="7467600" y="2946400"/>
            <a:ext cx="4381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Group Members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467600" y="3302000"/>
            <a:ext cx="4368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Wajahat Ali Khan [55431]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Rayyan Malik [54766]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264400" y="4318000"/>
            <a:ext cx="4673600" cy="1066800"/>
          </a:xfrm>
          <a:custGeom>
            <a:avLst/>
            <a:gdLst/>
            <a:ahLst/>
            <a:cxnLst/>
            <a:rect l="l" t="t" r="r" b="b"/>
            <a:pathLst>
              <a:path w="4673600" h="1066800">
                <a:moveTo>
                  <a:pt x="101602" y="0"/>
                </a:moveTo>
                <a:lnTo>
                  <a:pt x="4571998" y="0"/>
                </a:lnTo>
                <a:cubicBezTo>
                  <a:pt x="4628111" y="0"/>
                  <a:pt x="4673600" y="45489"/>
                  <a:pt x="4673600" y="101602"/>
                </a:cubicBezTo>
                <a:lnTo>
                  <a:pt x="4673600" y="965198"/>
                </a:lnTo>
                <a:cubicBezTo>
                  <a:pt x="4673600" y="1021311"/>
                  <a:pt x="4628111" y="1066800"/>
                  <a:pt x="45719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004080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8" name="Text 15"/>
          <p:cNvSpPr/>
          <p:nvPr/>
        </p:nvSpPr>
        <p:spPr>
          <a:xfrm>
            <a:off x="7467600" y="4521200"/>
            <a:ext cx="4381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Submission Date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467600" y="4876800"/>
            <a:ext cx="436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 December 2025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0" grpId="0" animBg="1"/>
      <p:bldP spid="12" grpId="0" animBg="1"/>
      <p:bldP spid="13" grpId="0" animBg="1"/>
      <p:bldP spid="15" grpId="0" animBg="1"/>
      <p:bldP spid="16" grpId="0" animBg="1"/>
      <p:bldP spid="18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69469" y="850900"/>
            <a:ext cx="556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Conversion Pipeline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026319" y="1981200"/>
            <a:ext cx="10248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step-by-step transformation from a formal regular expression to an efficient, minimized automaton.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914400" y="28448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D0F5"/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1250950" y="31242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0" y="57150"/>
                </a:moveTo>
                <a:cubicBezTo>
                  <a:pt x="0" y="25628"/>
                  <a:pt x="25628" y="0"/>
                  <a:pt x="57150" y="0"/>
                </a:cubicBezTo>
                <a:lnTo>
                  <a:pt x="190649" y="0"/>
                </a:lnTo>
                <a:cubicBezTo>
                  <a:pt x="205829" y="0"/>
                  <a:pt x="220385" y="5983"/>
                  <a:pt x="231100" y="16699"/>
                </a:cubicBezTo>
                <a:lnTo>
                  <a:pt x="326201" y="111889"/>
                </a:lnTo>
                <a:cubicBezTo>
                  <a:pt x="336917" y="122605"/>
                  <a:pt x="342900" y="137160"/>
                  <a:pt x="342900" y="152340"/>
                </a:cubicBezTo>
                <a:lnTo>
                  <a:pt x="342900" y="400050"/>
                </a:lnTo>
                <a:cubicBezTo>
                  <a:pt x="342900" y="431572"/>
                  <a:pt x="317272" y="457200"/>
                  <a:pt x="285750" y="457200"/>
                </a:cubicBezTo>
                <a:lnTo>
                  <a:pt x="57150" y="457200"/>
                </a:lnTo>
                <a:cubicBezTo>
                  <a:pt x="25628" y="457200"/>
                  <a:pt x="0" y="431572"/>
                  <a:pt x="0" y="400050"/>
                </a:cubicBezTo>
                <a:lnTo>
                  <a:pt x="0" y="57150"/>
                </a:lnTo>
                <a:close/>
                <a:moveTo>
                  <a:pt x="185738" y="52239"/>
                </a:moveTo>
                <a:lnTo>
                  <a:pt x="185738" y="135731"/>
                </a:lnTo>
                <a:cubicBezTo>
                  <a:pt x="185738" y="147608"/>
                  <a:pt x="195292" y="157163"/>
                  <a:pt x="207169" y="157163"/>
                </a:cubicBezTo>
                <a:lnTo>
                  <a:pt x="290661" y="157163"/>
                </a:lnTo>
                <a:lnTo>
                  <a:pt x="185738" y="52239"/>
                </a:lnTo>
                <a:close/>
                <a:moveTo>
                  <a:pt x="137696" y="263962"/>
                </a:moveTo>
                <a:cubicBezTo>
                  <a:pt x="145375" y="254943"/>
                  <a:pt x="144393" y="241459"/>
                  <a:pt x="135374" y="233779"/>
                </a:cubicBezTo>
                <a:cubicBezTo>
                  <a:pt x="126355" y="226100"/>
                  <a:pt x="112871" y="227082"/>
                  <a:pt x="105192" y="236101"/>
                </a:cubicBezTo>
                <a:lnTo>
                  <a:pt x="62329" y="286107"/>
                </a:lnTo>
                <a:cubicBezTo>
                  <a:pt x="55453" y="294144"/>
                  <a:pt x="55453" y="305931"/>
                  <a:pt x="62329" y="313968"/>
                </a:cubicBezTo>
                <a:lnTo>
                  <a:pt x="105192" y="363974"/>
                </a:lnTo>
                <a:cubicBezTo>
                  <a:pt x="112871" y="372993"/>
                  <a:pt x="126444" y="373975"/>
                  <a:pt x="135374" y="366296"/>
                </a:cubicBezTo>
                <a:cubicBezTo>
                  <a:pt x="144304" y="358616"/>
                  <a:pt x="145375" y="345043"/>
                  <a:pt x="137696" y="336113"/>
                </a:cubicBezTo>
                <a:lnTo>
                  <a:pt x="106799" y="300038"/>
                </a:lnTo>
                <a:lnTo>
                  <a:pt x="137696" y="263962"/>
                </a:lnTo>
                <a:close/>
                <a:moveTo>
                  <a:pt x="237708" y="236101"/>
                </a:moveTo>
                <a:cubicBezTo>
                  <a:pt x="230029" y="227082"/>
                  <a:pt x="216456" y="226100"/>
                  <a:pt x="207526" y="233779"/>
                </a:cubicBezTo>
                <a:cubicBezTo>
                  <a:pt x="198596" y="241459"/>
                  <a:pt x="197525" y="255032"/>
                  <a:pt x="205204" y="263962"/>
                </a:cubicBezTo>
                <a:lnTo>
                  <a:pt x="236101" y="300038"/>
                </a:lnTo>
                <a:lnTo>
                  <a:pt x="205204" y="336113"/>
                </a:lnTo>
                <a:cubicBezTo>
                  <a:pt x="197525" y="345132"/>
                  <a:pt x="198507" y="358616"/>
                  <a:pt x="207526" y="366296"/>
                </a:cubicBezTo>
                <a:cubicBezTo>
                  <a:pt x="216545" y="373975"/>
                  <a:pt x="230029" y="372993"/>
                  <a:pt x="237708" y="363974"/>
                </a:cubicBezTo>
                <a:lnTo>
                  <a:pt x="280571" y="313968"/>
                </a:lnTo>
                <a:cubicBezTo>
                  <a:pt x="287447" y="305931"/>
                  <a:pt x="287447" y="294144"/>
                  <a:pt x="280571" y="286107"/>
                </a:cubicBezTo>
                <a:lnTo>
                  <a:pt x="237708" y="236101"/>
                </a:ln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7" name="Text 4"/>
          <p:cNvSpPr/>
          <p:nvPr/>
        </p:nvSpPr>
        <p:spPr>
          <a:xfrm>
            <a:off x="1022085" y="3962400"/>
            <a:ext cx="80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Regex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36852" y="4318000"/>
            <a:ext cx="1574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Formal Expression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692400" y="3683000"/>
            <a:ext cx="571500" cy="50800"/>
          </a:xfrm>
          <a:custGeom>
            <a:avLst/>
            <a:gdLst/>
            <a:ahLst/>
            <a:cxnLst/>
            <a:rect l="l" t="t" r="r" b="b"/>
            <a:pathLst>
              <a:path w="571500" h="50800">
                <a:moveTo>
                  <a:pt x="0" y="0"/>
                </a:moveTo>
                <a:lnTo>
                  <a:pt x="571500" y="0"/>
                </a:lnTo>
                <a:lnTo>
                  <a:pt x="5715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10" name="Shape 7"/>
          <p:cNvSpPr/>
          <p:nvPr/>
        </p:nvSpPr>
        <p:spPr>
          <a:xfrm>
            <a:off x="4030133" y="28448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D0F5"/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1" name="Shape 8"/>
          <p:cNvSpPr/>
          <p:nvPr/>
        </p:nvSpPr>
        <p:spPr>
          <a:xfrm>
            <a:off x="4309533" y="3124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71438"/>
                </a:moveTo>
                <a:cubicBezTo>
                  <a:pt x="0" y="47774"/>
                  <a:pt x="19199" y="28575"/>
                  <a:pt x="42863" y="28575"/>
                </a:cubicBezTo>
                <a:lnTo>
                  <a:pt x="128588" y="28575"/>
                </a:lnTo>
                <a:cubicBezTo>
                  <a:pt x="152251" y="28575"/>
                  <a:pt x="171450" y="47774"/>
                  <a:pt x="171450" y="71438"/>
                </a:cubicBezTo>
                <a:lnTo>
                  <a:pt x="171450" y="85725"/>
                </a:lnTo>
                <a:lnTo>
                  <a:pt x="285750" y="85725"/>
                </a:lnTo>
                <a:lnTo>
                  <a:pt x="285750" y="71438"/>
                </a:lnTo>
                <a:cubicBezTo>
                  <a:pt x="285750" y="47774"/>
                  <a:pt x="304949" y="28575"/>
                  <a:pt x="328613" y="28575"/>
                </a:cubicBezTo>
                <a:lnTo>
                  <a:pt x="414338" y="28575"/>
                </a:lnTo>
                <a:cubicBezTo>
                  <a:pt x="438001" y="28575"/>
                  <a:pt x="457200" y="47774"/>
                  <a:pt x="457200" y="71438"/>
                </a:cubicBezTo>
                <a:lnTo>
                  <a:pt x="457200" y="157163"/>
                </a:lnTo>
                <a:cubicBezTo>
                  <a:pt x="457200" y="180826"/>
                  <a:pt x="438001" y="200025"/>
                  <a:pt x="414338" y="200025"/>
                </a:cubicBezTo>
                <a:lnTo>
                  <a:pt x="328613" y="200025"/>
                </a:lnTo>
                <a:cubicBezTo>
                  <a:pt x="304949" y="200025"/>
                  <a:pt x="285750" y="180826"/>
                  <a:pt x="285750" y="157163"/>
                </a:cubicBezTo>
                <a:lnTo>
                  <a:pt x="285750" y="142875"/>
                </a:lnTo>
                <a:lnTo>
                  <a:pt x="171450" y="142875"/>
                </a:lnTo>
                <a:lnTo>
                  <a:pt x="171450" y="157163"/>
                </a:lnTo>
                <a:cubicBezTo>
                  <a:pt x="171450" y="163681"/>
                  <a:pt x="169932" y="169932"/>
                  <a:pt x="167342" y="175468"/>
                </a:cubicBezTo>
                <a:lnTo>
                  <a:pt x="228600" y="257175"/>
                </a:lnTo>
                <a:lnTo>
                  <a:pt x="300038" y="257175"/>
                </a:lnTo>
                <a:cubicBezTo>
                  <a:pt x="323701" y="257175"/>
                  <a:pt x="342900" y="276374"/>
                  <a:pt x="342900" y="300038"/>
                </a:cubicBezTo>
                <a:lnTo>
                  <a:pt x="342900" y="385763"/>
                </a:lnTo>
                <a:cubicBezTo>
                  <a:pt x="342900" y="409426"/>
                  <a:pt x="323701" y="428625"/>
                  <a:pt x="300038" y="428625"/>
                </a:cubicBezTo>
                <a:lnTo>
                  <a:pt x="214313" y="428625"/>
                </a:lnTo>
                <a:cubicBezTo>
                  <a:pt x="190649" y="428625"/>
                  <a:pt x="171450" y="409426"/>
                  <a:pt x="171450" y="385763"/>
                </a:cubicBezTo>
                <a:lnTo>
                  <a:pt x="171450" y="300038"/>
                </a:lnTo>
                <a:cubicBezTo>
                  <a:pt x="171450" y="293519"/>
                  <a:pt x="172968" y="287268"/>
                  <a:pt x="175558" y="281732"/>
                </a:cubicBezTo>
                <a:lnTo>
                  <a:pt x="114300" y="200025"/>
                </a:lnTo>
                <a:lnTo>
                  <a:pt x="42863" y="200025"/>
                </a:lnTo>
                <a:cubicBezTo>
                  <a:pt x="19199" y="200025"/>
                  <a:pt x="0" y="180826"/>
                  <a:pt x="0" y="157163"/>
                </a:cubicBezTo>
                <a:lnTo>
                  <a:pt x="0" y="71438"/>
                </a:ln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2" name="Text 9"/>
          <p:cNvSpPr/>
          <p:nvPr/>
        </p:nvSpPr>
        <p:spPr>
          <a:xfrm>
            <a:off x="4246033" y="3962400"/>
            <a:ext cx="584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NFA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3488399" y="4318000"/>
            <a:ext cx="2095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Thompson's Construction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808133" y="3683000"/>
            <a:ext cx="571500" cy="50800"/>
          </a:xfrm>
          <a:custGeom>
            <a:avLst/>
            <a:gdLst/>
            <a:ahLst/>
            <a:cxnLst/>
            <a:rect l="l" t="t" r="r" b="b"/>
            <a:pathLst>
              <a:path w="571500" h="50800">
                <a:moveTo>
                  <a:pt x="0" y="0"/>
                </a:moveTo>
                <a:lnTo>
                  <a:pt x="571500" y="0"/>
                </a:lnTo>
                <a:lnTo>
                  <a:pt x="5715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15" name="Shape 12"/>
          <p:cNvSpPr/>
          <p:nvPr/>
        </p:nvSpPr>
        <p:spPr>
          <a:xfrm>
            <a:off x="7145867" y="28448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A8D0F5"/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6" name="Shape 13"/>
          <p:cNvSpPr/>
          <p:nvPr/>
        </p:nvSpPr>
        <p:spPr>
          <a:xfrm>
            <a:off x="7425267" y="3124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71450" y="57150"/>
                </a:moveTo>
                <a:cubicBezTo>
                  <a:pt x="171450" y="41344"/>
                  <a:pt x="184219" y="28575"/>
                  <a:pt x="200025" y="28575"/>
                </a:cubicBezTo>
                <a:lnTo>
                  <a:pt x="257175" y="28575"/>
                </a:lnTo>
                <a:cubicBezTo>
                  <a:pt x="272981" y="28575"/>
                  <a:pt x="285750" y="41344"/>
                  <a:pt x="285750" y="57150"/>
                </a:cubicBezTo>
                <a:lnTo>
                  <a:pt x="285750" y="114300"/>
                </a:lnTo>
                <a:cubicBezTo>
                  <a:pt x="285750" y="130106"/>
                  <a:pt x="272981" y="142875"/>
                  <a:pt x="257175" y="142875"/>
                </a:cubicBezTo>
                <a:lnTo>
                  <a:pt x="250031" y="142875"/>
                </a:lnTo>
                <a:lnTo>
                  <a:pt x="250031" y="200025"/>
                </a:lnTo>
                <a:lnTo>
                  <a:pt x="357188" y="200025"/>
                </a:lnTo>
                <a:cubicBezTo>
                  <a:pt x="392728" y="200025"/>
                  <a:pt x="421481" y="228779"/>
                  <a:pt x="421481" y="264319"/>
                </a:cubicBezTo>
                <a:lnTo>
                  <a:pt x="421481" y="314325"/>
                </a:lnTo>
                <a:lnTo>
                  <a:pt x="428625" y="314325"/>
                </a:lnTo>
                <a:cubicBezTo>
                  <a:pt x="444431" y="314325"/>
                  <a:pt x="457200" y="327094"/>
                  <a:pt x="457200" y="342900"/>
                </a:cubicBezTo>
                <a:lnTo>
                  <a:pt x="457200" y="400050"/>
                </a:lnTo>
                <a:cubicBezTo>
                  <a:pt x="457200" y="415856"/>
                  <a:pt x="444431" y="428625"/>
                  <a:pt x="428625" y="428625"/>
                </a:cubicBezTo>
                <a:lnTo>
                  <a:pt x="371475" y="428625"/>
                </a:lnTo>
                <a:cubicBezTo>
                  <a:pt x="355669" y="428625"/>
                  <a:pt x="342900" y="415856"/>
                  <a:pt x="342900" y="400050"/>
                </a:cubicBezTo>
                <a:lnTo>
                  <a:pt x="342900" y="342900"/>
                </a:lnTo>
                <a:cubicBezTo>
                  <a:pt x="342900" y="327094"/>
                  <a:pt x="355669" y="314325"/>
                  <a:pt x="371475" y="314325"/>
                </a:cubicBezTo>
                <a:lnTo>
                  <a:pt x="378619" y="314325"/>
                </a:lnTo>
                <a:lnTo>
                  <a:pt x="378619" y="264319"/>
                </a:lnTo>
                <a:cubicBezTo>
                  <a:pt x="378619" y="252442"/>
                  <a:pt x="369064" y="242888"/>
                  <a:pt x="357188" y="242888"/>
                </a:cubicBezTo>
                <a:lnTo>
                  <a:pt x="250031" y="242888"/>
                </a:lnTo>
                <a:lnTo>
                  <a:pt x="250031" y="314325"/>
                </a:lnTo>
                <a:lnTo>
                  <a:pt x="257175" y="314325"/>
                </a:lnTo>
                <a:cubicBezTo>
                  <a:pt x="272981" y="314325"/>
                  <a:pt x="285750" y="327094"/>
                  <a:pt x="285750" y="342900"/>
                </a:cubicBezTo>
                <a:lnTo>
                  <a:pt x="285750" y="400050"/>
                </a:lnTo>
                <a:cubicBezTo>
                  <a:pt x="285750" y="415856"/>
                  <a:pt x="272981" y="428625"/>
                  <a:pt x="257175" y="428625"/>
                </a:cubicBezTo>
                <a:lnTo>
                  <a:pt x="200025" y="428625"/>
                </a:lnTo>
                <a:cubicBezTo>
                  <a:pt x="184219" y="428625"/>
                  <a:pt x="171450" y="415856"/>
                  <a:pt x="171450" y="400050"/>
                </a:cubicBezTo>
                <a:lnTo>
                  <a:pt x="171450" y="342900"/>
                </a:lnTo>
                <a:cubicBezTo>
                  <a:pt x="171450" y="327094"/>
                  <a:pt x="184219" y="314325"/>
                  <a:pt x="200025" y="314325"/>
                </a:cubicBezTo>
                <a:lnTo>
                  <a:pt x="207169" y="314325"/>
                </a:lnTo>
                <a:lnTo>
                  <a:pt x="207169" y="242888"/>
                </a:lnTo>
                <a:lnTo>
                  <a:pt x="100013" y="242888"/>
                </a:lnTo>
                <a:cubicBezTo>
                  <a:pt x="88136" y="242888"/>
                  <a:pt x="78581" y="252442"/>
                  <a:pt x="78581" y="264319"/>
                </a:cubicBezTo>
                <a:lnTo>
                  <a:pt x="78581" y="314325"/>
                </a:lnTo>
                <a:lnTo>
                  <a:pt x="85725" y="314325"/>
                </a:lnTo>
                <a:cubicBezTo>
                  <a:pt x="101531" y="314325"/>
                  <a:pt x="114300" y="327094"/>
                  <a:pt x="114300" y="342900"/>
                </a:cubicBezTo>
                <a:lnTo>
                  <a:pt x="114300" y="400050"/>
                </a:lnTo>
                <a:cubicBezTo>
                  <a:pt x="114300" y="415856"/>
                  <a:pt x="101531" y="428625"/>
                  <a:pt x="85725" y="428625"/>
                </a:cubicBezTo>
                <a:lnTo>
                  <a:pt x="28575" y="428625"/>
                </a:lnTo>
                <a:cubicBezTo>
                  <a:pt x="12769" y="428625"/>
                  <a:pt x="0" y="415856"/>
                  <a:pt x="0" y="400050"/>
                </a:cubicBezTo>
                <a:lnTo>
                  <a:pt x="0" y="342900"/>
                </a:lnTo>
                <a:cubicBezTo>
                  <a:pt x="0" y="327094"/>
                  <a:pt x="12769" y="314325"/>
                  <a:pt x="28575" y="314325"/>
                </a:cubicBezTo>
                <a:lnTo>
                  <a:pt x="35719" y="314325"/>
                </a:lnTo>
                <a:lnTo>
                  <a:pt x="35719" y="264319"/>
                </a:lnTo>
                <a:cubicBezTo>
                  <a:pt x="35719" y="228779"/>
                  <a:pt x="64472" y="200025"/>
                  <a:pt x="100013" y="200025"/>
                </a:cubicBezTo>
                <a:lnTo>
                  <a:pt x="207169" y="200025"/>
                </a:lnTo>
                <a:lnTo>
                  <a:pt x="207169" y="142875"/>
                </a:lnTo>
                <a:lnTo>
                  <a:pt x="200025" y="142875"/>
                </a:lnTo>
                <a:cubicBezTo>
                  <a:pt x="184219" y="142875"/>
                  <a:pt x="171450" y="130106"/>
                  <a:pt x="171450" y="114300"/>
                </a:cubicBezTo>
                <a:lnTo>
                  <a:pt x="171450" y="57150"/>
                </a:ln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7" name="Text 14"/>
          <p:cNvSpPr/>
          <p:nvPr/>
        </p:nvSpPr>
        <p:spPr>
          <a:xfrm>
            <a:off x="7361767" y="3962400"/>
            <a:ext cx="584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DFA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808788" y="4318000"/>
            <a:ext cx="1689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Subset Construction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8923867" y="3683000"/>
            <a:ext cx="571500" cy="50800"/>
          </a:xfrm>
          <a:custGeom>
            <a:avLst/>
            <a:gdLst/>
            <a:ahLst/>
            <a:cxnLst/>
            <a:rect l="l" t="t" r="r" b="b"/>
            <a:pathLst>
              <a:path w="571500" h="50800">
                <a:moveTo>
                  <a:pt x="0" y="0"/>
                </a:moveTo>
                <a:lnTo>
                  <a:pt x="571500" y="0"/>
                </a:lnTo>
                <a:lnTo>
                  <a:pt x="5715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20" name="Shape 17"/>
          <p:cNvSpPr/>
          <p:nvPr/>
        </p:nvSpPr>
        <p:spPr>
          <a:xfrm>
            <a:off x="10261600" y="28448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004080"/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1" name="Shape 18"/>
          <p:cNvSpPr/>
          <p:nvPr/>
        </p:nvSpPr>
        <p:spPr>
          <a:xfrm>
            <a:off x="10541000" y="3124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07194" y="200025"/>
                </a:moveTo>
                <a:lnTo>
                  <a:pt x="278606" y="200025"/>
                </a:lnTo>
                <a:cubicBezTo>
                  <a:pt x="266730" y="200025"/>
                  <a:pt x="257175" y="190470"/>
                  <a:pt x="257175" y="178594"/>
                </a:cubicBezTo>
                <a:lnTo>
                  <a:pt x="257175" y="50006"/>
                </a:lnTo>
                <a:cubicBezTo>
                  <a:pt x="257175" y="41344"/>
                  <a:pt x="262354" y="33486"/>
                  <a:pt x="270391" y="30182"/>
                </a:cubicBezTo>
                <a:cubicBezTo>
                  <a:pt x="278428" y="26878"/>
                  <a:pt x="287625" y="28754"/>
                  <a:pt x="293787" y="34826"/>
                </a:cubicBezTo>
                <a:lnTo>
                  <a:pt x="329505" y="70545"/>
                </a:lnTo>
                <a:lnTo>
                  <a:pt x="395049" y="5001"/>
                </a:lnTo>
                <a:cubicBezTo>
                  <a:pt x="398264" y="1786"/>
                  <a:pt x="402640" y="0"/>
                  <a:pt x="407194" y="0"/>
                </a:cubicBezTo>
                <a:cubicBezTo>
                  <a:pt x="411748" y="0"/>
                  <a:pt x="416123" y="1786"/>
                  <a:pt x="419427" y="5090"/>
                </a:cubicBezTo>
                <a:lnTo>
                  <a:pt x="452199" y="37862"/>
                </a:lnTo>
                <a:cubicBezTo>
                  <a:pt x="455414" y="41077"/>
                  <a:pt x="457200" y="45452"/>
                  <a:pt x="457200" y="50006"/>
                </a:cubicBezTo>
                <a:cubicBezTo>
                  <a:pt x="457200" y="54560"/>
                  <a:pt x="455414" y="58936"/>
                  <a:pt x="452110" y="62240"/>
                </a:cubicBezTo>
                <a:lnTo>
                  <a:pt x="386655" y="127695"/>
                </a:lnTo>
                <a:lnTo>
                  <a:pt x="422374" y="163413"/>
                </a:lnTo>
                <a:cubicBezTo>
                  <a:pt x="428536" y="169575"/>
                  <a:pt x="430322" y="178772"/>
                  <a:pt x="427018" y="186809"/>
                </a:cubicBezTo>
                <a:cubicBezTo>
                  <a:pt x="423714" y="194846"/>
                  <a:pt x="415856" y="200025"/>
                  <a:pt x="407194" y="200025"/>
                </a:cubicBezTo>
                <a:close/>
                <a:moveTo>
                  <a:pt x="407194" y="257175"/>
                </a:moveTo>
                <a:cubicBezTo>
                  <a:pt x="415856" y="257175"/>
                  <a:pt x="423714" y="262354"/>
                  <a:pt x="427018" y="270391"/>
                </a:cubicBezTo>
                <a:cubicBezTo>
                  <a:pt x="430322" y="278428"/>
                  <a:pt x="428536" y="287625"/>
                  <a:pt x="422374" y="293787"/>
                </a:cubicBezTo>
                <a:lnTo>
                  <a:pt x="386655" y="329505"/>
                </a:lnTo>
                <a:lnTo>
                  <a:pt x="452199" y="395049"/>
                </a:lnTo>
                <a:cubicBezTo>
                  <a:pt x="455414" y="398264"/>
                  <a:pt x="457289" y="402640"/>
                  <a:pt x="457289" y="407283"/>
                </a:cubicBezTo>
                <a:cubicBezTo>
                  <a:pt x="457289" y="411926"/>
                  <a:pt x="455503" y="416213"/>
                  <a:pt x="452199" y="419517"/>
                </a:cubicBezTo>
                <a:lnTo>
                  <a:pt x="419427" y="452289"/>
                </a:lnTo>
                <a:cubicBezTo>
                  <a:pt x="416123" y="455414"/>
                  <a:pt x="411748" y="457200"/>
                  <a:pt x="407194" y="457200"/>
                </a:cubicBezTo>
                <a:cubicBezTo>
                  <a:pt x="402640" y="457200"/>
                  <a:pt x="398264" y="455414"/>
                  <a:pt x="394960" y="452110"/>
                </a:cubicBezTo>
                <a:lnTo>
                  <a:pt x="329505" y="386655"/>
                </a:lnTo>
                <a:lnTo>
                  <a:pt x="293787" y="422374"/>
                </a:lnTo>
                <a:cubicBezTo>
                  <a:pt x="287625" y="428536"/>
                  <a:pt x="278428" y="430322"/>
                  <a:pt x="270391" y="427018"/>
                </a:cubicBezTo>
                <a:cubicBezTo>
                  <a:pt x="262354" y="423714"/>
                  <a:pt x="257175" y="415856"/>
                  <a:pt x="257175" y="407194"/>
                </a:cubicBezTo>
                <a:lnTo>
                  <a:pt x="257175" y="278606"/>
                </a:lnTo>
                <a:cubicBezTo>
                  <a:pt x="257175" y="266730"/>
                  <a:pt x="266730" y="257175"/>
                  <a:pt x="278606" y="257175"/>
                </a:cubicBezTo>
                <a:lnTo>
                  <a:pt x="407194" y="257175"/>
                </a:lnTo>
                <a:close/>
                <a:moveTo>
                  <a:pt x="178594" y="257175"/>
                </a:moveTo>
                <a:cubicBezTo>
                  <a:pt x="190470" y="257175"/>
                  <a:pt x="200025" y="266730"/>
                  <a:pt x="200025" y="278606"/>
                </a:cubicBezTo>
                <a:lnTo>
                  <a:pt x="200025" y="407194"/>
                </a:lnTo>
                <a:cubicBezTo>
                  <a:pt x="200025" y="415856"/>
                  <a:pt x="194846" y="423714"/>
                  <a:pt x="186809" y="427018"/>
                </a:cubicBezTo>
                <a:cubicBezTo>
                  <a:pt x="178772" y="430322"/>
                  <a:pt x="169575" y="428536"/>
                  <a:pt x="163413" y="422374"/>
                </a:cubicBezTo>
                <a:lnTo>
                  <a:pt x="127695" y="386655"/>
                </a:lnTo>
                <a:lnTo>
                  <a:pt x="62151" y="452199"/>
                </a:lnTo>
                <a:cubicBezTo>
                  <a:pt x="58936" y="455414"/>
                  <a:pt x="54560" y="457200"/>
                  <a:pt x="50006" y="457200"/>
                </a:cubicBezTo>
                <a:cubicBezTo>
                  <a:pt x="45452" y="457200"/>
                  <a:pt x="41077" y="455414"/>
                  <a:pt x="37773" y="452110"/>
                </a:cubicBezTo>
                <a:lnTo>
                  <a:pt x="5090" y="419427"/>
                </a:lnTo>
                <a:cubicBezTo>
                  <a:pt x="1786" y="416123"/>
                  <a:pt x="0" y="411748"/>
                  <a:pt x="0" y="407194"/>
                </a:cubicBezTo>
                <a:cubicBezTo>
                  <a:pt x="0" y="402640"/>
                  <a:pt x="1786" y="398264"/>
                  <a:pt x="5090" y="394960"/>
                </a:cubicBezTo>
                <a:lnTo>
                  <a:pt x="70545" y="329505"/>
                </a:lnTo>
                <a:lnTo>
                  <a:pt x="34826" y="293787"/>
                </a:lnTo>
                <a:cubicBezTo>
                  <a:pt x="28664" y="287625"/>
                  <a:pt x="26878" y="278428"/>
                  <a:pt x="30182" y="270391"/>
                </a:cubicBezTo>
                <a:cubicBezTo>
                  <a:pt x="33486" y="262354"/>
                  <a:pt x="41344" y="257175"/>
                  <a:pt x="50006" y="257175"/>
                </a:cubicBezTo>
                <a:lnTo>
                  <a:pt x="178594" y="257175"/>
                </a:lnTo>
                <a:close/>
                <a:moveTo>
                  <a:pt x="50006" y="200025"/>
                </a:moveTo>
                <a:cubicBezTo>
                  <a:pt x="41344" y="200025"/>
                  <a:pt x="33486" y="194846"/>
                  <a:pt x="30182" y="186809"/>
                </a:cubicBezTo>
                <a:cubicBezTo>
                  <a:pt x="26878" y="178772"/>
                  <a:pt x="28754" y="169575"/>
                  <a:pt x="34826" y="163413"/>
                </a:cubicBezTo>
                <a:lnTo>
                  <a:pt x="70545" y="127695"/>
                </a:lnTo>
                <a:lnTo>
                  <a:pt x="5090" y="62240"/>
                </a:lnTo>
                <a:cubicBezTo>
                  <a:pt x="1786" y="58936"/>
                  <a:pt x="0" y="54560"/>
                  <a:pt x="0" y="50006"/>
                </a:cubicBezTo>
                <a:cubicBezTo>
                  <a:pt x="0" y="45452"/>
                  <a:pt x="1786" y="41077"/>
                  <a:pt x="5090" y="37773"/>
                </a:cubicBezTo>
                <a:lnTo>
                  <a:pt x="37773" y="5090"/>
                </a:lnTo>
                <a:cubicBezTo>
                  <a:pt x="41077" y="1786"/>
                  <a:pt x="45452" y="0"/>
                  <a:pt x="50006" y="0"/>
                </a:cubicBezTo>
                <a:cubicBezTo>
                  <a:pt x="54560" y="0"/>
                  <a:pt x="58936" y="1786"/>
                  <a:pt x="62240" y="5090"/>
                </a:cubicBezTo>
                <a:lnTo>
                  <a:pt x="127695" y="70545"/>
                </a:lnTo>
                <a:lnTo>
                  <a:pt x="163413" y="34826"/>
                </a:lnTo>
                <a:cubicBezTo>
                  <a:pt x="169575" y="28664"/>
                  <a:pt x="178772" y="26878"/>
                  <a:pt x="186809" y="30182"/>
                </a:cubicBezTo>
                <a:cubicBezTo>
                  <a:pt x="194846" y="33486"/>
                  <a:pt x="200025" y="41344"/>
                  <a:pt x="200025" y="50006"/>
                </a:cubicBezTo>
                <a:lnTo>
                  <a:pt x="200025" y="178594"/>
                </a:lnTo>
                <a:cubicBezTo>
                  <a:pt x="200025" y="190470"/>
                  <a:pt x="190470" y="200025"/>
                  <a:pt x="178594" y="200025"/>
                </a:cubicBezTo>
                <a:lnTo>
                  <a:pt x="50006" y="20002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19"/>
          <p:cNvSpPr/>
          <p:nvPr/>
        </p:nvSpPr>
        <p:spPr>
          <a:xfrm>
            <a:off x="9893300" y="3962400"/>
            <a:ext cx="175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Minimized DFA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9860439" y="4405630"/>
            <a:ext cx="185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Table-Filling Algorithm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1318286" y="4978400"/>
            <a:ext cx="9550400" cy="508000"/>
          </a:xfrm>
          <a:custGeom>
            <a:avLst/>
            <a:gdLst/>
            <a:ahLst/>
            <a:cxnLst/>
            <a:rect l="l" t="t" r="r" b="b"/>
            <a:pathLst>
              <a:path w="9550400" h="508000">
                <a:moveTo>
                  <a:pt x="76200" y="0"/>
                </a:moveTo>
                <a:lnTo>
                  <a:pt x="9474200" y="0"/>
                </a:lnTo>
                <a:cubicBezTo>
                  <a:pt x="9516256" y="0"/>
                  <a:pt x="9550400" y="34144"/>
                  <a:pt x="9550400" y="76200"/>
                </a:cubicBezTo>
                <a:lnTo>
                  <a:pt x="9550400" y="431800"/>
                </a:lnTo>
                <a:cubicBezTo>
                  <a:pt x="9550400" y="473856"/>
                  <a:pt x="9516256" y="508000"/>
                  <a:pt x="9474200" y="508000"/>
                </a:cubicBezTo>
                <a:lnTo>
                  <a:pt x="76200" y="508000"/>
                </a:lnTo>
                <a:cubicBezTo>
                  <a:pt x="34144" y="508000"/>
                  <a:pt x="0" y="473856"/>
                  <a:pt x="0" y="431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A8D0F5"/>
          </a:solidFill>
          <a:ln/>
        </p:spPr>
      </p:sp>
      <p:sp>
        <p:nvSpPr>
          <p:cNvPr id="25" name="Text 22"/>
          <p:cNvSpPr/>
          <p:nvPr/>
        </p:nvSpPr>
        <p:spPr>
          <a:xfrm>
            <a:off x="1267486" y="4978400"/>
            <a:ext cx="9652000" cy="508000"/>
          </a:xfrm>
          <a:prstGeom prst="rect">
            <a:avLst/>
          </a:prstGeom>
          <a:noFill/>
          <a:ln/>
        </p:spPr>
        <p:txBody>
          <a:bodyPr wrap="square" lIns="203200" tIns="101600" rIns="203200" bIns="10160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Each stage is fully implemented in Python, ensuring the final automaton is both </a:t>
            </a:r>
            <a:r>
              <a:rPr lang="en-US" sz="1600" b="1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correct and efficient</a:t>
            </a: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12" grpId="0" animBg="1"/>
      <p:bldP spid="13" grpId="0" animBg="1"/>
      <p:bldP spid="17" grpId="0" animBg="1"/>
      <p:bldP spid="18" grpId="0" animBg="1"/>
      <p:bldP spid="22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2-d2nf9318bjvh7rlj0b8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60265"/>
            <a:ext cx="12192635" cy="2197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2060" y="3239770"/>
            <a:ext cx="10114915" cy="8299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Regex &amp; Concepts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32163" y="1433195"/>
            <a:ext cx="5956935" cy="1568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9600" b="1" dirty="0">
                <a:solidFill>
                  <a:srgbClr val="015DB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8-27-20:05:31-d2nf92p8bjvh7rlj0b50.png"/>
          <p:cNvPicPr>
            <a:picLocks noChangeAspect="1"/>
          </p:cNvPicPr>
          <p:nvPr/>
        </p:nvPicPr>
        <p:blipFill>
          <a:blip r:embed="rId4"/>
          <a:srcRect t="1192" b="1192"/>
          <a:stretch/>
        </p:blipFill>
        <p:spPr>
          <a:xfrm>
            <a:off x="5251133" y="1950720"/>
            <a:ext cx="2118995" cy="1132205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/>
          <a:srcRect t="22162"/>
          <a:stretch/>
        </p:blipFill>
        <p:spPr>
          <a:xfrm>
            <a:off x="533400" y="1191895"/>
            <a:ext cx="3402965" cy="264922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8-27-20:05:47-d2nf96p8bjvh7rlj0bjg.png"/>
          <p:cNvPicPr>
            <a:picLocks noChangeAspect="1"/>
          </p:cNvPicPr>
          <p:nvPr/>
        </p:nvPicPr>
        <p:blipFill>
          <a:blip r:embed="rId5">
            <a:alphaModFix amt="30000"/>
          </a:blip>
          <a:srcRect t="22162"/>
          <a:stretch/>
        </p:blipFill>
        <p:spPr>
          <a:xfrm flipH="1">
            <a:off x="8581390" y="779780"/>
            <a:ext cx="3402965" cy="26492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5748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Deconstructing the Regex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96850" y="2184400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expression represents a union of three distinct patterns.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844800"/>
            <a:ext cx="2768600" cy="1371600"/>
          </a:xfrm>
          <a:custGeom>
            <a:avLst/>
            <a:gdLst/>
            <a:ahLst/>
            <a:cxnLst/>
            <a:rect l="l" t="t" r="r" b="b"/>
            <a:pathLst>
              <a:path w="2768600" h="1371600">
                <a:moveTo>
                  <a:pt x="101594" y="0"/>
                </a:moveTo>
                <a:lnTo>
                  <a:pt x="2667006" y="0"/>
                </a:lnTo>
                <a:cubicBezTo>
                  <a:pt x="2723115" y="0"/>
                  <a:pt x="2768600" y="45485"/>
                  <a:pt x="2768600" y="101594"/>
                </a:cubicBezTo>
                <a:lnTo>
                  <a:pt x="2768600" y="1270006"/>
                </a:lnTo>
                <a:cubicBezTo>
                  <a:pt x="2768600" y="1326115"/>
                  <a:pt x="2723115" y="1371600"/>
                  <a:pt x="2667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A8D0F5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1358900" y="3175000"/>
            <a:ext cx="55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aba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49143" y="3632200"/>
            <a:ext cx="218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 exact sequence match.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333353" y="2844800"/>
            <a:ext cx="2768600" cy="1371600"/>
          </a:xfrm>
          <a:custGeom>
            <a:avLst/>
            <a:gdLst/>
            <a:ahLst/>
            <a:cxnLst/>
            <a:rect l="l" t="t" r="r" b="b"/>
            <a:pathLst>
              <a:path w="2768600" h="1371600">
                <a:moveTo>
                  <a:pt x="101594" y="0"/>
                </a:moveTo>
                <a:lnTo>
                  <a:pt x="2667006" y="0"/>
                </a:lnTo>
                <a:cubicBezTo>
                  <a:pt x="2723115" y="0"/>
                  <a:pt x="2768600" y="45485"/>
                  <a:pt x="2768600" y="101594"/>
                </a:cubicBezTo>
                <a:lnTo>
                  <a:pt x="2768600" y="1270006"/>
                </a:lnTo>
                <a:cubicBezTo>
                  <a:pt x="2768600" y="1326115"/>
                  <a:pt x="2723115" y="1371600"/>
                  <a:pt x="2667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A8D0F5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4501886" y="3175000"/>
            <a:ext cx="431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bb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692658" y="3632200"/>
            <a:ext cx="2057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Another exact sequence.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412706" y="2844800"/>
            <a:ext cx="5524500" cy="1371600"/>
          </a:xfrm>
          <a:custGeom>
            <a:avLst/>
            <a:gdLst/>
            <a:ahLst/>
            <a:cxnLst/>
            <a:rect l="l" t="t" r="r" b="b"/>
            <a:pathLst>
              <a:path w="5524500" h="1371600">
                <a:moveTo>
                  <a:pt x="101594" y="0"/>
                </a:moveTo>
                <a:lnTo>
                  <a:pt x="5422906" y="0"/>
                </a:lnTo>
                <a:cubicBezTo>
                  <a:pt x="5479015" y="0"/>
                  <a:pt x="5524500" y="45485"/>
                  <a:pt x="5524500" y="101594"/>
                </a:cubicBezTo>
                <a:lnTo>
                  <a:pt x="5524500" y="1270006"/>
                </a:lnTo>
                <a:cubicBezTo>
                  <a:pt x="5524500" y="1326115"/>
                  <a:pt x="5479015" y="1371600"/>
                  <a:pt x="54229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3A7BD5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552406" y="3048000"/>
            <a:ext cx="5245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c(aaa+aa+a)*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571456" y="3505200"/>
            <a:ext cx="5207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string starting with 'c', followed by zero or more sequences of 'a's (in chunks of 1, 2, or 3).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254000" y="4521200"/>
            <a:ext cx="11684000" cy="762000"/>
          </a:xfrm>
          <a:custGeom>
            <a:avLst/>
            <a:gdLst/>
            <a:ahLst/>
            <a:cxnLst/>
            <a:rect l="l" t="t" r="r" b="b"/>
            <a:pathLst>
              <a:path w="11684000" h="762000">
                <a:moveTo>
                  <a:pt x="101597" y="0"/>
                </a:moveTo>
                <a:lnTo>
                  <a:pt x="11582403" y="0"/>
                </a:lnTo>
                <a:cubicBezTo>
                  <a:pt x="11638513" y="0"/>
                  <a:pt x="11684000" y="45487"/>
                  <a:pt x="11684000" y="101597"/>
                </a:cubicBezTo>
                <a:lnTo>
                  <a:pt x="11684000" y="660403"/>
                </a:lnTo>
                <a:cubicBezTo>
                  <a:pt x="11684000" y="716513"/>
                  <a:pt x="11638513" y="762000"/>
                  <a:pt x="11582403" y="762000"/>
                </a:cubicBezTo>
                <a:lnTo>
                  <a:pt x="101597" y="762000"/>
                </a:lnTo>
                <a:cubicBezTo>
                  <a:pt x="45487" y="762000"/>
                  <a:pt x="0" y="716513"/>
                  <a:pt x="0" y="6604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8D0F5"/>
          </a:solidFill>
          <a:ln/>
        </p:spPr>
      </p:sp>
      <p:sp>
        <p:nvSpPr>
          <p:cNvPr id="15" name="Text 12"/>
          <p:cNvSpPr/>
          <p:nvPr/>
        </p:nvSpPr>
        <p:spPr>
          <a:xfrm>
            <a:off x="400050" y="4724400"/>
            <a:ext cx="1139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0040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aba + bb + c(aaa + aa + a)*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2" grpId="0" animBg="1"/>
      <p:bldP spid="13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4986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Core Automata Algorithms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413000"/>
            <a:ext cx="3695700" cy="2895600"/>
          </a:xfrm>
          <a:custGeom>
            <a:avLst/>
            <a:gdLst/>
            <a:ahLst/>
            <a:cxnLst/>
            <a:rect l="l" t="t" r="r" b="b"/>
            <a:pathLst>
              <a:path w="3695700" h="2895600">
                <a:moveTo>
                  <a:pt x="101607" y="0"/>
                </a:moveTo>
                <a:lnTo>
                  <a:pt x="3594093" y="0"/>
                </a:lnTo>
                <a:cubicBezTo>
                  <a:pt x="3650209" y="0"/>
                  <a:pt x="3695700" y="45491"/>
                  <a:pt x="3695700" y="101607"/>
                </a:cubicBezTo>
                <a:lnTo>
                  <a:pt x="3695700" y="2793993"/>
                </a:lnTo>
                <a:cubicBezTo>
                  <a:pt x="3695700" y="2850109"/>
                  <a:pt x="3650209" y="2895600"/>
                  <a:pt x="3594093" y="2895600"/>
                </a:cubicBezTo>
                <a:lnTo>
                  <a:pt x="101607" y="2895600"/>
                </a:lnTo>
                <a:cubicBezTo>
                  <a:pt x="45491" y="2895600"/>
                  <a:pt x="0" y="2850109"/>
                  <a:pt x="0" y="27939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A8D0F5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1693333" y="26162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6" name="Shape 3"/>
          <p:cNvSpPr/>
          <p:nvPr/>
        </p:nvSpPr>
        <p:spPr>
          <a:xfrm>
            <a:off x="1864783" y="28321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460904" y="3632200"/>
            <a:ext cx="327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Thompson's Construction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12750" y="4089400"/>
            <a:ext cx="33782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Systematically converts a regular expression into an equivalent NFA using simple rules for each operator (concatenation, union, Kleene star).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267" y="2717800"/>
            <a:ext cx="3695700" cy="2641600"/>
          </a:xfrm>
          <a:custGeom>
            <a:avLst/>
            <a:gdLst/>
            <a:ahLst/>
            <a:cxnLst/>
            <a:rect l="l" t="t" r="r" b="b"/>
            <a:pathLst>
              <a:path w="3695700" h="2641600">
                <a:moveTo>
                  <a:pt x="101596" y="0"/>
                </a:moveTo>
                <a:lnTo>
                  <a:pt x="3594104" y="0"/>
                </a:lnTo>
                <a:cubicBezTo>
                  <a:pt x="3650214" y="0"/>
                  <a:pt x="3695700" y="45486"/>
                  <a:pt x="3695700" y="101596"/>
                </a:cubicBezTo>
                <a:lnTo>
                  <a:pt x="3695700" y="2540004"/>
                </a:lnTo>
                <a:cubicBezTo>
                  <a:pt x="3695700" y="2596114"/>
                  <a:pt x="3650214" y="2641600"/>
                  <a:pt x="3594104" y="2641600"/>
                </a:cubicBezTo>
                <a:lnTo>
                  <a:pt x="101596" y="2641600"/>
                </a:lnTo>
                <a:cubicBezTo>
                  <a:pt x="45486" y="2641600"/>
                  <a:pt x="0" y="2596114"/>
                  <a:pt x="0" y="2540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8D0F5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7"/>
          <p:cNvSpPr/>
          <p:nvPr/>
        </p:nvSpPr>
        <p:spPr>
          <a:xfrm>
            <a:off x="5689600" y="292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11" name="Shape 8"/>
          <p:cNvSpPr/>
          <p:nvPr/>
        </p:nvSpPr>
        <p:spPr>
          <a:xfrm>
            <a:off x="5932488" y="3136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744" y="328687"/>
                </a:moveTo>
                <a:cubicBezTo>
                  <a:pt x="4093" y="344909"/>
                  <a:pt x="18455" y="357188"/>
                  <a:pt x="35719" y="357188"/>
                </a:cubicBezTo>
                <a:lnTo>
                  <a:pt x="297656" y="357188"/>
                </a:lnTo>
                <a:cubicBezTo>
                  <a:pt x="317376" y="357188"/>
                  <a:pt x="333375" y="341188"/>
                  <a:pt x="333375" y="321469"/>
                </a:cubicBezTo>
                <a:lnTo>
                  <a:pt x="333375" y="250031"/>
                </a:lnTo>
                <a:cubicBezTo>
                  <a:pt x="333375" y="230312"/>
                  <a:pt x="317376" y="214313"/>
                  <a:pt x="297656" y="214313"/>
                </a:cubicBezTo>
                <a:lnTo>
                  <a:pt x="261938" y="214313"/>
                </a:lnTo>
                <a:lnTo>
                  <a:pt x="261938" y="267891"/>
                </a:lnTo>
                <a:cubicBezTo>
                  <a:pt x="261938" y="277788"/>
                  <a:pt x="253975" y="285750"/>
                  <a:pt x="244078" y="285750"/>
                </a:cubicBezTo>
                <a:cubicBezTo>
                  <a:pt x="234181" y="285750"/>
                  <a:pt x="226219" y="277788"/>
                  <a:pt x="226219" y="267891"/>
                </a:cubicBezTo>
                <a:lnTo>
                  <a:pt x="226219" y="214313"/>
                </a:lnTo>
                <a:lnTo>
                  <a:pt x="178594" y="214313"/>
                </a:lnTo>
                <a:lnTo>
                  <a:pt x="178594" y="267891"/>
                </a:lnTo>
                <a:cubicBezTo>
                  <a:pt x="178594" y="277788"/>
                  <a:pt x="170631" y="285750"/>
                  <a:pt x="160734" y="285750"/>
                </a:cubicBezTo>
                <a:cubicBezTo>
                  <a:pt x="150837" y="285750"/>
                  <a:pt x="142875" y="277788"/>
                  <a:pt x="142875" y="267891"/>
                </a:cubicBezTo>
                <a:lnTo>
                  <a:pt x="142875" y="214313"/>
                </a:lnTo>
                <a:lnTo>
                  <a:pt x="89297" y="214313"/>
                </a:lnTo>
                <a:cubicBezTo>
                  <a:pt x="79400" y="214313"/>
                  <a:pt x="71438" y="206350"/>
                  <a:pt x="71438" y="196453"/>
                </a:cubicBezTo>
                <a:cubicBezTo>
                  <a:pt x="71438" y="186556"/>
                  <a:pt x="79400" y="178594"/>
                  <a:pt x="89297" y="178594"/>
                </a:cubicBezTo>
                <a:lnTo>
                  <a:pt x="142875" y="178594"/>
                </a:lnTo>
                <a:lnTo>
                  <a:pt x="142875" y="130969"/>
                </a:lnTo>
                <a:lnTo>
                  <a:pt x="89297" y="130969"/>
                </a:lnTo>
                <a:cubicBezTo>
                  <a:pt x="79400" y="130969"/>
                  <a:pt x="71438" y="123006"/>
                  <a:pt x="71438" y="113109"/>
                </a:cubicBezTo>
                <a:cubicBezTo>
                  <a:pt x="71438" y="103212"/>
                  <a:pt x="79400" y="95250"/>
                  <a:pt x="89297" y="95250"/>
                </a:cubicBezTo>
                <a:lnTo>
                  <a:pt x="142875" y="95250"/>
                </a:lnTo>
                <a:lnTo>
                  <a:pt x="142875" y="59531"/>
                </a:lnTo>
                <a:cubicBezTo>
                  <a:pt x="142875" y="39812"/>
                  <a:pt x="126876" y="23812"/>
                  <a:pt x="107156" y="23812"/>
                </a:cubicBezTo>
                <a:lnTo>
                  <a:pt x="35719" y="23812"/>
                </a:lnTo>
                <a:cubicBezTo>
                  <a:pt x="15999" y="23812"/>
                  <a:pt x="0" y="39812"/>
                  <a:pt x="0" y="59531"/>
                </a:cubicBezTo>
                <a:lnTo>
                  <a:pt x="0" y="321469"/>
                </a:lnTo>
                <a:cubicBezTo>
                  <a:pt x="0" y="323924"/>
                  <a:pt x="223" y="326380"/>
                  <a:pt x="744" y="32868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4783534" y="3937000"/>
            <a:ext cx="2628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Subset Construction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409017" y="4394200"/>
            <a:ext cx="3378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Transforms an NFA into a DFA by creating states that represent sets of NFA states, eliminating non-determinism.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246534" y="2413000"/>
            <a:ext cx="3695700" cy="2641600"/>
          </a:xfrm>
          <a:custGeom>
            <a:avLst/>
            <a:gdLst/>
            <a:ahLst/>
            <a:cxnLst/>
            <a:rect l="l" t="t" r="r" b="b"/>
            <a:pathLst>
              <a:path w="3695700" h="2641600">
                <a:moveTo>
                  <a:pt x="101596" y="0"/>
                </a:moveTo>
                <a:lnTo>
                  <a:pt x="3594104" y="0"/>
                </a:lnTo>
                <a:cubicBezTo>
                  <a:pt x="3650214" y="0"/>
                  <a:pt x="3695700" y="45486"/>
                  <a:pt x="3695700" y="101596"/>
                </a:cubicBezTo>
                <a:lnTo>
                  <a:pt x="3695700" y="2540004"/>
                </a:lnTo>
                <a:cubicBezTo>
                  <a:pt x="3695700" y="2596114"/>
                  <a:pt x="3650214" y="2641600"/>
                  <a:pt x="3594104" y="2641600"/>
                </a:cubicBezTo>
                <a:lnTo>
                  <a:pt x="101596" y="2641600"/>
                </a:lnTo>
                <a:cubicBezTo>
                  <a:pt x="45486" y="2641600"/>
                  <a:pt x="0" y="2596114"/>
                  <a:pt x="0" y="2540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8D0F5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2"/>
          <p:cNvSpPr/>
          <p:nvPr/>
        </p:nvSpPr>
        <p:spPr>
          <a:xfrm>
            <a:off x="9685867" y="26162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BD5"/>
          </a:solidFill>
          <a:ln/>
        </p:spPr>
      </p:sp>
      <p:sp>
        <p:nvSpPr>
          <p:cNvPr id="16" name="Shape 13"/>
          <p:cNvSpPr/>
          <p:nvPr/>
        </p:nvSpPr>
        <p:spPr>
          <a:xfrm>
            <a:off x="9928754" y="28321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90500" y="119063"/>
                </a:moveTo>
                <a:lnTo>
                  <a:pt x="190500" y="190500"/>
                </a:lnTo>
                <a:lnTo>
                  <a:pt x="285750" y="190500"/>
                </a:lnTo>
                <a:lnTo>
                  <a:pt x="285750" y="119063"/>
                </a:lnTo>
                <a:lnTo>
                  <a:pt x="190500" y="119063"/>
                </a:lnTo>
                <a:close/>
                <a:moveTo>
                  <a:pt x="142875" y="119063"/>
                </a:moveTo>
                <a:lnTo>
                  <a:pt x="47625" y="119063"/>
                </a:lnTo>
                <a:lnTo>
                  <a:pt x="47625" y="190500"/>
                </a:lnTo>
                <a:lnTo>
                  <a:pt x="142875" y="190500"/>
                </a:lnTo>
                <a:lnTo>
                  <a:pt x="142875" y="119063"/>
                </a:lnTo>
                <a:close/>
                <a:moveTo>
                  <a:pt x="0" y="238125"/>
                </a:moveTo>
                <a:lnTo>
                  <a:pt x="0" y="71438"/>
                </a:lnTo>
                <a:cubicBezTo>
                  <a:pt x="0" y="45169"/>
                  <a:pt x="21357" y="23812"/>
                  <a:pt x="47625" y="23812"/>
                </a:cubicBezTo>
                <a:lnTo>
                  <a:pt x="285750" y="23812"/>
                </a:lnTo>
                <a:cubicBezTo>
                  <a:pt x="312018" y="23812"/>
                  <a:pt x="333375" y="45169"/>
                  <a:pt x="333375" y="71438"/>
                </a:cubicBezTo>
                <a:lnTo>
                  <a:pt x="333375" y="309563"/>
                </a:lnTo>
                <a:cubicBezTo>
                  <a:pt x="333375" y="335831"/>
                  <a:pt x="312018" y="357188"/>
                  <a:pt x="285750" y="357188"/>
                </a:cubicBezTo>
                <a:lnTo>
                  <a:pt x="47625" y="357188"/>
                </a:lnTo>
                <a:cubicBezTo>
                  <a:pt x="21357" y="357188"/>
                  <a:pt x="0" y="335831"/>
                  <a:pt x="0" y="309563"/>
                </a:cubicBezTo>
                <a:lnTo>
                  <a:pt x="0" y="238125"/>
                </a:lnTo>
                <a:close/>
                <a:moveTo>
                  <a:pt x="285750" y="238125"/>
                </a:moveTo>
                <a:lnTo>
                  <a:pt x="190500" y="238125"/>
                </a:lnTo>
                <a:lnTo>
                  <a:pt x="190500" y="309563"/>
                </a:lnTo>
                <a:lnTo>
                  <a:pt x="285750" y="309563"/>
                </a:lnTo>
                <a:lnTo>
                  <a:pt x="285750" y="238125"/>
                </a:lnTo>
                <a:close/>
                <a:moveTo>
                  <a:pt x="142875" y="309563"/>
                </a:moveTo>
                <a:lnTo>
                  <a:pt x="142875" y="238125"/>
                </a:lnTo>
                <a:lnTo>
                  <a:pt x="47625" y="238125"/>
                </a:lnTo>
                <a:lnTo>
                  <a:pt x="47625" y="309563"/>
                </a:lnTo>
                <a:lnTo>
                  <a:pt x="142875" y="30956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4"/>
          <p:cNvSpPr/>
          <p:nvPr/>
        </p:nvSpPr>
        <p:spPr>
          <a:xfrm>
            <a:off x="8645922" y="3632200"/>
            <a:ext cx="289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Table-Filling Algorithm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405284" y="4089400"/>
            <a:ext cx="3378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Reduces the DFA by iteratively marking and merging indistinguishable states, resulting in the unique minimal DFA.</a:t>
            </a:r>
            <a:endParaRPr lang="en-US" sz="16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  <p:bldP spid="13" grpId="0" animBg="1"/>
      <p:bldP spid="17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5:33-d2nf9398bjvh7rlj0ba0.jpg"/>
          <p:cNvPicPr>
            <a:picLocks noChangeAspect="1"/>
          </p:cNvPicPr>
          <p:nvPr/>
        </p:nvPicPr>
        <p:blipFill>
          <a:blip r:embed="rId3"/>
          <a:srcRect r="1351"/>
          <a:stretch/>
        </p:blipFill>
        <p:spPr>
          <a:xfrm>
            <a:off x="-224155" y="-87630"/>
            <a:ext cx="12433935" cy="7043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727200"/>
            <a:ext cx="5664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00408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Feature Checklist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85750" y="25908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5" name="Text 2"/>
          <p:cNvSpPr/>
          <p:nvPr/>
        </p:nvSpPr>
        <p:spPr>
          <a:xfrm>
            <a:off x="723900" y="2540000"/>
            <a:ext cx="5080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Regular Expression Validation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285750" y="3149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7" name="Text 4"/>
          <p:cNvSpPr/>
          <p:nvPr/>
        </p:nvSpPr>
        <p:spPr>
          <a:xfrm>
            <a:off x="723900" y="3098800"/>
            <a:ext cx="5080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Thompson Construction 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85750" y="3708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9" name="Text 6"/>
          <p:cNvSpPr/>
          <p:nvPr/>
        </p:nvSpPr>
        <p:spPr>
          <a:xfrm>
            <a:off x="723900" y="3657600"/>
            <a:ext cx="5080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Subset Construction 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85750" y="42672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1" name="Text 8"/>
          <p:cNvSpPr/>
          <p:nvPr/>
        </p:nvSpPr>
        <p:spPr>
          <a:xfrm>
            <a:off x="723900" y="4216400"/>
            <a:ext cx="5080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DFA Minimization (Table-Filling)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85750" y="4826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004080"/>
          </a:solidFill>
          <a:ln/>
        </p:spPr>
      </p:sp>
      <p:sp>
        <p:nvSpPr>
          <p:cNvPr id="13" name="Text 10"/>
          <p:cNvSpPr/>
          <p:nvPr/>
        </p:nvSpPr>
        <p:spPr>
          <a:xfrm>
            <a:off x="723900" y="4775200"/>
            <a:ext cx="5080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 Simulation &amp; Acceptance Testing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096000" y="254000"/>
            <a:ext cx="5842000" cy="6350000"/>
          </a:xfrm>
          <a:custGeom>
            <a:avLst/>
            <a:gdLst/>
            <a:ahLst/>
            <a:cxnLst/>
            <a:rect l="l" t="t" r="r" b="b"/>
            <a:pathLst>
              <a:path w="5842000" h="6350000">
                <a:moveTo>
                  <a:pt x="101592" y="0"/>
                </a:moveTo>
                <a:lnTo>
                  <a:pt x="5740408" y="0"/>
                </a:lnTo>
                <a:cubicBezTo>
                  <a:pt x="5796516" y="0"/>
                  <a:pt x="5842000" y="45484"/>
                  <a:pt x="5842000" y="101592"/>
                </a:cubicBezTo>
                <a:lnTo>
                  <a:pt x="5842000" y="6248408"/>
                </a:lnTo>
                <a:cubicBezTo>
                  <a:pt x="5842000" y="6304516"/>
                  <a:pt x="5796516" y="6350000"/>
                  <a:pt x="5740408" y="6350000"/>
                </a:cubicBezTo>
                <a:lnTo>
                  <a:pt x="101592" y="6350000"/>
                </a:lnTo>
                <a:cubicBezTo>
                  <a:pt x="45484" y="6350000"/>
                  <a:pt x="0" y="6304516"/>
                  <a:pt x="0" y="62484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A8D0F5"/>
          </a:solidFill>
          <a:ln/>
        </p:spPr>
      </p:sp>
      <p:pic>
        <p:nvPicPr>
          <p:cNvPr id="15" name="Image 1" descr="https://kimi-web-img.moonshot.cn/img/bkimg.cdn.bcebos.com/f3b01056794e6a6cd491b4480495b0aa026efdb8"/>
          <p:cNvPicPr>
            <a:picLocks noChangeAspect="1"/>
          </p:cNvPicPr>
          <p:nvPr/>
        </p:nvPicPr>
        <p:blipFill>
          <a:blip r:embed="rId4"/>
          <a:srcRect t="26699" b="26699"/>
          <a:stretch/>
        </p:blipFill>
        <p:spPr>
          <a:xfrm>
            <a:off x="6400800" y="1803400"/>
            <a:ext cx="5232400" cy="2438400"/>
          </a:xfrm>
          <a:prstGeom prst="roundRect">
            <a:avLst>
              <a:gd name="adj" fmla="val 3125"/>
            </a:avLst>
          </a:prstGeom>
        </p:spPr>
      </p:pic>
      <p:sp>
        <p:nvSpPr>
          <p:cNvPr id="16" name="Text 12"/>
          <p:cNvSpPr/>
          <p:nvPr/>
        </p:nvSpPr>
        <p:spPr>
          <a:xfrm>
            <a:off x="6350000" y="4445000"/>
            <a:ext cx="5334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Every feature is unit-tested against hand-constructed examples to ensure correctness.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E46EB"/>
      </a:accent1>
      <a:accent2>
        <a:srgbClr val="1CA97E"/>
      </a:accent2>
      <a:accent3>
        <a:srgbClr val="5D91F0"/>
      </a:accent3>
      <a:accent4>
        <a:srgbClr val="000000"/>
      </a:accent4>
      <a:accent5>
        <a:srgbClr val="FFFFFF"/>
      </a:accent5>
      <a:accent6>
        <a:srgbClr val="FF920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372</Words>
  <Application>Microsoft Office PowerPoint</Application>
  <PresentationFormat>Widescreen</PresentationFormat>
  <Paragraphs>107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Noto Sans SC</vt:lpstr>
      <vt:lpstr>MiSans</vt:lpstr>
      <vt:lpstr>微软雅黑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Regex to Minimized DFA Pipeline</dc:title>
  <dc:subject>Regex to Minimized DFA Pipeline</dc:subject>
  <dc:creator>Kimi</dc:creator>
  <cp:lastModifiedBy>Wajahat Ali Khan-55431</cp:lastModifiedBy>
  <cp:revision>1</cp:revision>
  <dcterms:created xsi:type="dcterms:W3CDTF">2025-11-29T18:40:55Z</dcterms:created>
  <dcterms:modified xsi:type="dcterms:W3CDTF">2025-11-29T19:17:50Z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{"Label":"Regex to Minimized DFA Pipeline","ContentProducer":"001191110108MACG2KBH8F10000","ProduceID":"d4ljm8b67ti3jp9egnt0","ReservedCode1":"","ContentPropagator":"001191110108MACG2KBH8F20000","PropagateID":"d4ljm8b67ti3jp9egnt0","ReservedCode2":""}</vt:lpwstr>
  </property>
</Properties>
</file>